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0.40263157894736851</c:v>
                </c:pt>
                <c:pt idx="1">
                  <c:v>0.59210526315789469</c:v>
                </c:pt>
                <c:pt idx="2">
                  <c:v>0</c:v>
                </c:pt>
                <c:pt idx="3">
                  <c:v>5.263157894736842E-3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0.875</c:v>
                </c:pt>
                <c:pt idx="1">
                  <c:v>0.125</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5.2631578947368418E-2</c:v>
                </c:pt>
                <c:pt idx="1">
                  <c:v>0.10789473684210529</c:v>
                </c:pt>
                <c:pt idx="2">
                  <c:v>0.2131578947368421</c:v>
                </c:pt>
                <c:pt idx="3">
                  <c:v>0.62631578947368416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0.9263157894736842</c:v>
                </c:pt>
                <c:pt idx="1">
                  <c:v>7.8947368421052634E-3</c:v>
                </c:pt>
                <c:pt idx="2">
                  <c:v>1.8421052631578939E-2</c:v>
                </c:pt>
                <c:pt idx="3">
                  <c:v>1.0526315789473681E-2</c:v>
                </c:pt>
                <c:pt idx="4">
                  <c:v>2.631578947368421E-3</c:v>
                </c:pt>
                <c:pt idx="5">
                  <c:v>3.4210526315789483E-2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0.259946949602122</c:v>
                </c:pt>
                <c:pt idx="1">
                  <c:v>0</c:v>
                </c:pt>
                <c:pt idx="2">
                  <c:v>0.67639257294429711</c:v>
                </c:pt>
                <c:pt idx="3">
                  <c:v>0</c:v>
                </c:pt>
                <c:pt idx="4">
                  <c:v>0</c:v>
                </c:pt>
                <c:pt idx="5">
                  <c:v>1.5915119363395219E-2</c:v>
                </c:pt>
                <c:pt idx="6">
                  <c:v>5.3050397877984082E-3</c:v>
                </c:pt>
                <c:pt idx="7">
                  <c:v>1.326259946949602E-2</c:v>
                </c:pt>
                <c:pt idx="8">
                  <c:v>2.9177718832891251E-2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3">
                  <c:v>48</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5</c:v>
                </c:pt>
                <c:pt idx="1">
                  <c:v>38</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6.3090674591321543</c:v>
                </c:pt>
                <c:pt idx="1">
                  <c:v>6.0073162598644663</c:v>
                </c:pt>
                <c:pt idx="2">
                  <c:v>5.8883154203680999</c:v>
                </c:pt>
                <c:pt idx="3" formatCode="General">
                  <c:v>6.5478572454855</c:v>
                </c:pt>
                <c:pt idx="4">
                  <c:v>6.6898252737009507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6.4655850303107192</c:v>
                </c:pt>
                <c:pt idx="2">
                  <c:v>6.3007860953062638</c:v>
                </c:pt>
                <c:pt idx="3" formatCode="General">
                  <c:v>6.8350548756956853</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9.2579780266795169</c:v>
                </c:pt>
                <c:pt idx="1">
                  <c:v>6.929351509416108</c:v>
                </c:pt>
                <c:pt idx="2">
                  <c:v>8.7697825186223355</c:v>
                </c:pt>
                <c:pt idx="3">
                  <c:v>8.2559109470927829</c:v>
                </c:pt>
                <c:pt idx="4">
                  <c:v>8.9577601482844909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6.3422009433082183</c:v>
                </c:pt>
                <c:pt idx="2">
                  <c:v>8.2027226053960973</c:v>
                </c:pt>
                <c:pt idx="3">
                  <c:v>7.689499552812527</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Your Trust</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7.0010213898953042</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0.27218024627568926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0.16309998698037997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1.7027406346905103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0.16309998698037997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0.58502281534664036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0.80468104036934385</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6.5478572454855</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8.4229268104921928E-2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0.43254836844639399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0.12059125116375125</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1.258955487037464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0.12059125116375036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0.43254836844639399</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0.39840263446749979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7.7653816504994646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0.42022922861113887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0.18254138890848104</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1.9057061018938404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0.18254138890848015</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0.65475711699089523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0.65609991013132962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6.6898252737009507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Your Trust</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7.666100180268252</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0.22210332857120774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0.12837988387779209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1.3402677032822985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0.12837988387779298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0.46048538991665033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1.5720691495964338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4.0968003394449246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9.901675143006905E-2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0.21282237903304413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5.9333288102372705E-2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0.61943107729285884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5.9333288102372705E-2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0.17171968941679516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9.0977809003224905</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0.13325585040623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0.27257808387200377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7.5992731846394435E-2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0.79335329727257164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7.5992731846396211E-2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0.27257808387200377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0.43577889915338375</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8.5796931384266841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0.24009603615687602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9.8834303801758949E-2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1.0318160552940334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9.8834303801758949E-2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0.35450844438072515</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0.28990784439373662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8.510889448890028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0.37880104910453216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0.13903583198145686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1.4515142838197015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0.13903583198145686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0.49870717567647027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1.6965033322664214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6.8121894766387614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0.15360835357617297</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0.24215441855693953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6.7510841419878176E-2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0.70480356924616672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6.7510841419878176E-2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0.24215441855693953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0.30001450436455279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8.8992477778866252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Your Trust</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8.194951726832036</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0.19773769109426631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5.8520667101738866E-2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0.61094742978313477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5.8520667101738866E-2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0.19903483390208798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9.2930430438933644</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0.45559635269829979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0.17823510070514637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1.8607490663706585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0.17823510070514637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0.63931090577376981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0.54496091688882586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6.0073162598644663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0.39206243117054829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0.13538978944681457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1.4134501190427242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0.13538978944681368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0.48562919751117306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3.4053370864898014E-2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8.2154082130969108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0.32282404642684437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9.0013771761239703E-2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0.93973095704820953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9.0013771761242367E-2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0.32287010655657511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0.32273670791133924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8.7697825186223355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0.23770610623579547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0.37059185059643518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0.10331823720669675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1.0786276814209543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0.10331823720669675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0.37059185059643518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0.37427478376639911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8.689208598683102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8.9440234469597346</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3.9696679869864582E-2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0.23527743944336343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6.5593591058926037E-2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0.68478774854067126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6.5593591058926037E-2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0.23527743944336343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0.26419265276036086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8.8861325363916439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0.10947754730625725</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5.9021885902726723E-2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0.61618008267976521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5.9021885902726723E-2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0.21170541149114008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0.15667156430169094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9.1818877431387609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8.1209226291145242E-2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0.2387222478190143</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6.6553977878857751E-2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0.69481405015843833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6.6553977878857751E-2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0.2387222478190143</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0.169791990647985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8.7640500613488026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8.4648942602079238</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0.29645499072063597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0.10310218935410909</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1.076372172610391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0.10310218935410909</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0.36981690925333766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0.64267843736817554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7.390045382332441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0.16248197592028291</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0.26655793978873277</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7.4314360685741931E-2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0.77583134139602095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7.4314360685741931E-2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0.26655793978873277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0.15499302322448649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8.7158822589224414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0.11078721499749022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0.19242742506876986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5.3647327420534907E-2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0.56007045759286811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5.3647327420534907E-2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0.19242742506876986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0.22951056406090409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9.0332017608556061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0.21938083326993674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7.611028112347995E-2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0.79458049498346739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7.611028112347995E-2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0.27299972099347158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0.15059596964368716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8.7204476387212093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8.4466738352045727</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0.25175012404817654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0.32465356325593131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9.0510986154961337E-2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0.944921804503287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9.0510986154960449E-2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0.3246535632559322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0.54727326585612879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7.8780075216400904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0.16574705385121291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6.1995064481463302E-2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0.64721964358921014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6.1995064481463302E-2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0.22236989611105962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0.29339731477946707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8.9278610533687051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0.22461316416226662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0.28563940498743534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7.9634130520070734E-2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0.83136898080246446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7.9634130520070734E-2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0.28563940498743445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0.47387257180128906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7.3174059466492096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0.25634527081572411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8.1156224512117348E-2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0.84725942529640808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8.1156224512117348E-2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0.29109899900049996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0.33431007664996315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8.0134954738863016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6.1247129209986539E-2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0.23332976704192454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6.5050594555228436E-2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0.67911894237790538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6.5050594555229324E-2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0.23332976704192454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0.50913025277517399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8.3691662372328235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0.14374333149450358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0.19151818234973383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5.3393837348444606E-2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0.55742405734335776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5.3393837348444606E-2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0.19151818234973383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0.46517718776714112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9.0174192161448694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2.6191525843094254E-2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0.13259396346155761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3.696620567087372E-2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0.38592192232175648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3.696620567087372E-2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0.13259396346155761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7.7480116146119826E-2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9.6033613975100049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0.29547571113565851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0.40258442398266236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0.11223752747347149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1.1717438014833261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0.11223752747346971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0.40258442398266148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0.19802042045022539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8.9577601482844909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0.36026820253658443</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0.48306583036008188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0.13467514185017304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1.4059892999168797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0.13467514185017215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0.48306583036008277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0.22359708732721195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9.2579780266795169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0.62449638341648228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0.51750257696717838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0.14427584933699933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1.5062193187063144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0.14427584933699933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0.51750257696717838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0.11226322941820222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8.8107613292532161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1.1158423094147629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0.52803828375056838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0.14721312561772315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1.5368840647378592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0.14721312561772493</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0.52803828375056838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0.13416143594882612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7.7179581239697077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0.48427904661813859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0.20544335515679268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2.1447993677320518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0.20544335515679268</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0.73690410559348862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0.37003718327382273</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5.8883154203680999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6.9319192029759442</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0.31076188438646657</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0.63066005915166468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0.17582330934518176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1.8355703080700838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0.17582330934518176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0.63066005915166556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0.20909067839823336</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7.554770946819735</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0.12374662182349816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0.74482006439774917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0.20765026528754849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2.1678391951797442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0.20765026528754849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0.74482006439775006</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0.16098874697492072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6.3090674591321543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7.193887791721763</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0.16134014227814752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9.294818409571981E-2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0.97036580388884097</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9.294818409571981E-2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0.33339554066044741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0.51799483595060813</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6.9325413545038694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1.0049313794234385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0.44311081399863994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0.12353598201331906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1.2896980577060262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0.12353598201331906</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0.44311081399863994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0.21104235530960125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8.371227063480319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0.15678748958184396</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0.3632867339202992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0.1012816252942832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1.0573657431181829</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0.1012816252942832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0.36328673392029831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0.44216267195995762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5.8286894614343288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0.11941102032233353</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8.5420642378979394E-2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0.89177934047016194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8.5420642378979394E-2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0.30639502564326282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0.58346444906278627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7.1327811692162362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9.4120048289982883E-2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0.12109392098977434</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1.2642032884287966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0.12109392098977345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0.43435139321821747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0.62651527658980921</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4.631835199444498</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0.45166608853418921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0.14008575828665037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1.4624753649110218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0.14008575828665037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0.50247315294196948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0.60492433394581457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6.454350317203442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0.27494384326822185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0.13302570572868078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3.708657218701461E-2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0.38717853160716942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3.708657218701461E-2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0.13302570572868078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0.21679749124997727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8.9754065681292552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0.27695082836940887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0.11486359359248688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1.1991595577504972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0.11486359359248688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0.41200385204440515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0.48230365562456257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8.2763114523434762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1.6546574589965815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0.42856472859746209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0.1194806421576553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1.2473608871914212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0.1194806421576553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0.42856472859746209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0.25923420630508964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6.929351509416108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0.68139142820486764</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0.4615670072082958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0.12868143069196236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1.3434158090746751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0.12868143069196414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0.45561721965394142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7.9142218475954422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0.32122719677944378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0.12861211532345518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1.3426921664996412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0.12861211532345607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0.46131838013736903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0.98032745335216198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8.2559109470927829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0.19708587468150629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0.35154815529558459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9.8008997337499792E-2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1.0231999733507777</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9.8008997337500681E-2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0.3515481552955837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0.91135421913530124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6.624026610801387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Your Trust</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9.0921333380539071</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3.9043842819099339E-2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0.22406036407550367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6.246635431112324E-2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0.65213984228777733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6.246635431112324E-2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0.22406036407550367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0.14108339363706079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9.0921333380539071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9.2087833055475521</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0.21042806122067681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0.19522261272861918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5.4426604841808057E-2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0.56820600288298806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5.4426604841808057E-2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0.19522261272861918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0.12792817376493382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9.2087833055475521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8.278331842350493</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0.21402907084197054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7.3762143330192487E-2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0.77006627085319579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7.3762143330192487E-2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0.26457719314363359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0.38639733390851916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8.278331842350493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(94)</c:v>
                </c:pt>
                <c:pt idx="1">
                  <c:v>University Hospital Of Hartlepool (-)</c:v>
                </c:pt>
                <c:pt idx="2">
                  <c:v>University Hospital Of North Tees (75)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(94)</c:v>
                </c:pt>
                <c:pt idx="1">
                  <c:v>University Hospital Of Hartlepool (-)</c:v>
                </c:pt>
                <c:pt idx="2">
                  <c:v>University Hospital Of North Tees (75)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(94)</c:v>
                </c:pt>
                <c:pt idx="1">
                  <c:v>University Hospital Of Hartlepool (-)</c:v>
                </c:pt>
                <c:pt idx="2">
                  <c:v>University Hospital Of North Tees (75)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(94)</c:v>
                </c:pt>
                <c:pt idx="1">
                  <c:v>University Hospital Of Hartlepool (-)</c:v>
                </c:pt>
                <c:pt idx="2">
                  <c:v>University Hospital Of North Tees (75)</c:v>
                </c:pt>
              </c:strCache>
            </c:strRef>
          </c:cat>
          <c:val>
            <c:numRef>
              <c:f>Sheet1!$G$2:$G$4</c:f>
              <c:numCache>
                <c:formatCode>0.0;;</c:formatCode>
                <c:ptCount val="3"/>
                <c:pt idx="0">
                  <c:v>6.6898252737009507</c:v>
                </c:pt>
                <c:pt idx="1">
                  <c:v>0</c:v>
                </c:pt>
                <c:pt idx="2">
                  <c:v>6.702221172824447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(94)</c:v>
                </c:pt>
                <c:pt idx="1">
                  <c:v>University Hospital Of Hartlepool (-)</c:v>
                </c:pt>
                <c:pt idx="2">
                  <c:v>University Hospital Of North Tees (75)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(94)</c:v>
                </c:pt>
                <c:pt idx="1">
                  <c:v>University Hospital Of Hartlepool (-)</c:v>
                </c:pt>
                <c:pt idx="2">
                  <c:v>University Hospital Of North Tees (75)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(94)</c:v>
                </c:pt>
                <c:pt idx="1">
                  <c:v>University Hospital Of Hartlepool (-)</c:v>
                </c:pt>
                <c:pt idx="2">
                  <c:v>University Hospital Of North Tees (75)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3.3101747262990493</c:v>
                </c:pt>
                <c:pt idx="1">
                  <c:v>0</c:v>
                </c:pt>
                <c:pt idx="2">
                  <c:v>3.297778827175553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University Hospital Of Hartlepool (-)</c:v>
                </c:pt>
                <c:pt idx="2">
                  <c:v>University Hospital Of North Tees (77)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University Hospital Of Hartlepool (-)</c:v>
                </c:pt>
                <c:pt idx="2">
                  <c:v>University Hospital Of North Tees (77)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University Hospital Of Hartlepool (-)</c:v>
                </c:pt>
                <c:pt idx="2">
                  <c:v>University Hospital Of North Tees (77)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University Hospital Of Hartlepool (-)</c:v>
                </c:pt>
                <c:pt idx="2">
                  <c:v>University Hospital Of North Tees (77)</c:v>
                </c:pt>
              </c:strCache>
            </c:strRef>
          </c:cat>
          <c:val>
            <c:numRef>
              <c:f>Sheet1!$G$2:$G$4</c:f>
              <c:numCache>
                <c:formatCode>0.0;;</c:formatCode>
                <c:ptCount val="3"/>
                <c:pt idx="0">
                  <c:v>7.7653816504994646</c:v>
                </c:pt>
                <c:pt idx="1">
                  <c:v>0</c:v>
                </c:pt>
                <c:pt idx="2">
                  <c:v>7.5540662015180091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University Hospital Of Hartlepool (-)</c:v>
                </c:pt>
                <c:pt idx="2">
                  <c:v>University Hospital Of North Tees (77)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University Hospital Of Hartlepool (-)</c:v>
                </c:pt>
                <c:pt idx="2">
                  <c:v>University Hospital Of North Tees (77)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University Hospital Of Hartlepool (-)</c:v>
                </c:pt>
                <c:pt idx="2">
                  <c:v>University Hospital Of North Tees (77)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2.2346183495005354</c:v>
                </c:pt>
                <c:pt idx="1">
                  <c:v>0</c:v>
                </c:pt>
                <c:pt idx="2">
                  <c:v>2.4459337984819909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University Hospital Of Hartlepool (-)</c:v>
                </c:pt>
                <c:pt idx="2">
                  <c:v>University Hospital Of North Tees (334)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University Hospital Of Hartlepool (-)</c:v>
                </c:pt>
                <c:pt idx="2">
                  <c:v>University Hospital Of North Tees (334)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University Hospital Of Hartlepool (-)</c:v>
                </c:pt>
                <c:pt idx="2">
                  <c:v>University Hospital Of North Tees (334)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University Hospital Of Hartlepool (-)</c:v>
                </c:pt>
                <c:pt idx="2">
                  <c:v>University Hospital Of North Tees (334)</c:v>
                </c:pt>
              </c:strCache>
            </c:strRef>
          </c:cat>
          <c:val>
            <c:numRef>
              <c:f>Sheet1!$G$2:$G$4</c:f>
              <c:numCache>
                <c:formatCode>0.0;;</c:formatCode>
                <c:ptCount val="3"/>
                <c:pt idx="0">
                  <c:v>6.5478572454855</c:v>
                </c:pt>
                <c:pt idx="1">
                  <c:v>0</c:v>
                </c:pt>
                <c:pt idx="2">
                  <c:v>6.4391324047287011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University Hospital Of Hartlepool (-)</c:v>
                </c:pt>
                <c:pt idx="2">
                  <c:v>University Hospital Of North Tees (334)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University Hospital Of Hartlepool (-)</c:v>
                </c:pt>
                <c:pt idx="2">
                  <c:v>University Hospital Of North Tees (334)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University Hospital Of Hartlepool (-)</c:v>
                </c:pt>
                <c:pt idx="2">
                  <c:v>University Hospital Of North Tees (334)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3.4521427545145</c:v>
                </c:pt>
                <c:pt idx="1">
                  <c:v>0</c:v>
                </c:pt>
                <c:pt idx="2">
                  <c:v>3.5608675952712989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Sheet1!$G$2:$G$4</c:f>
              <c:numCache>
                <c:formatCode>0.0;;</c:formatCode>
                <c:ptCount val="3"/>
                <c:pt idx="0">
                  <c:v>8.510889448890028</c:v>
                </c:pt>
                <c:pt idx="1">
                  <c:v>0</c:v>
                </c:pt>
                <c:pt idx="2">
                  <c:v>8.4764436362351709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1.489110551109972</c:v>
                </c:pt>
                <c:pt idx="1">
                  <c:v>0</c:v>
                </c:pt>
                <c:pt idx="2">
                  <c:v>1.5235563637648291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Sheet1!$G$2:$G$4</c:f>
              <c:numCache>
                <c:formatCode>0.0;;</c:formatCode>
                <c:ptCount val="3"/>
                <c:pt idx="0">
                  <c:v>6.8121894766387614</c:v>
                </c:pt>
                <c:pt idx="1">
                  <c:v>0</c:v>
                </c:pt>
                <c:pt idx="2">
                  <c:v>6.6106887298005947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3.1878105233612386</c:v>
                </c:pt>
                <c:pt idx="1">
                  <c:v>0</c:v>
                </c:pt>
                <c:pt idx="2">
                  <c:v>3.3893112701994053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Sheet1!$G$2:$G$4</c:f>
              <c:numCache>
                <c:formatCode>0.0;;</c:formatCode>
                <c:ptCount val="3"/>
                <c:pt idx="0">
                  <c:v>8.5796931384266841</c:v>
                </c:pt>
                <c:pt idx="1">
                  <c:v>0</c:v>
                </c:pt>
                <c:pt idx="2">
                  <c:v>8.4764238962784191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1.4203068615733159</c:v>
                </c:pt>
                <c:pt idx="1">
                  <c:v>0</c:v>
                </c:pt>
                <c:pt idx="2">
                  <c:v>1.5235761037215809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Sheet1!$G$2:$G$4</c:f>
              <c:numCache>
                <c:formatCode>0.0;;</c:formatCode>
                <c:ptCount val="3"/>
                <c:pt idx="0">
                  <c:v>9.0977809003224905</c:v>
                </c:pt>
                <c:pt idx="1">
                  <c:v>0</c:v>
                </c:pt>
                <c:pt idx="2">
                  <c:v>9.0213393645787274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0.90221909967750946</c:v>
                </c:pt>
                <c:pt idx="1">
                  <c:v>0</c:v>
                </c:pt>
                <c:pt idx="2">
                  <c:v>0.97866063542127257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Sheet1!$G$2:$G$4</c:f>
              <c:numCache>
                <c:formatCode>0.0;;</c:formatCode>
                <c:ptCount val="3"/>
                <c:pt idx="0">
                  <c:v>4.0968003394449246</c:v>
                </c:pt>
                <c:pt idx="1">
                  <c:v>0</c:v>
                </c:pt>
                <c:pt idx="2">
                  <c:v>3.924184748161744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5.9031996605550754</c:v>
                </c:pt>
                <c:pt idx="1">
                  <c:v>0</c:v>
                </c:pt>
                <c:pt idx="2">
                  <c:v>6.0758152518382555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Sheet1!$G$2:$G$4</c:f>
              <c:numCache>
                <c:formatCode>0.0;;</c:formatCode>
                <c:ptCount val="3"/>
                <c:pt idx="0">
                  <c:v>8.8992477778866252</c:v>
                </c:pt>
                <c:pt idx="1">
                  <c:v>0</c:v>
                </c:pt>
                <c:pt idx="2">
                  <c:v>8.8157460670053371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1.1007522221133748</c:v>
                </c:pt>
                <c:pt idx="1">
                  <c:v>0</c:v>
                </c:pt>
                <c:pt idx="2">
                  <c:v>1.1842539329946629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University Hospital Of Hartlepool (-)</c:v>
                </c:pt>
                <c:pt idx="2">
                  <c:v>University Hospital Of North Tees (238)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University Hospital Of Hartlepool (-)</c:v>
                </c:pt>
                <c:pt idx="2">
                  <c:v>University Hospital Of North Tees (238)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University Hospital Of Hartlepool (-)</c:v>
                </c:pt>
                <c:pt idx="2">
                  <c:v>University Hospital Of North Tees (238)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University Hospital Of Hartlepool (-)</c:v>
                </c:pt>
                <c:pt idx="2">
                  <c:v>University Hospital Of North Tees (238)</c:v>
                </c:pt>
              </c:strCache>
            </c:strRef>
          </c:cat>
          <c:val>
            <c:numRef>
              <c:f>Sheet1!$G$2:$G$4</c:f>
              <c:numCache>
                <c:formatCode>0.0;;</c:formatCode>
                <c:ptCount val="3"/>
                <c:pt idx="0">
                  <c:v>8.689208598683102</c:v>
                </c:pt>
                <c:pt idx="1">
                  <c:v>0</c:v>
                </c:pt>
                <c:pt idx="2">
                  <c:v>8.6029531739595448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University Hospital Of Hartlepool (-)</c:v>
                </c:pt>
                <c:pt idx="2">
                  <c:v>University Hospital Of North Tees (238)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University Hospital Of Hartlepool (-)</c:v>
                </c:pt>
                <c:pt idx="2">
                  <c:v>University Hospital Of North Tees (238)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University Hospital Of Hartlepool (-)</c:v>
                </c:pt>
                <c:pt idx="2">
                  <c:v>University Hospital Of North Tees (238)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1.310791401316898</c:v>
                </c:pt>
                <c:pt idx="1">
                  <c:v>0</c:v>
                </c:pt>
                <c:pt idx="2">
                  <c:v>1.3970468260404552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(211)</c:v>
                </c:pt>
                <c:pt idx="1">
                  <c:v>University Hospital Of Hartlepool (-)</c:v>
                </c:pt>
                <c:pt idx="2">
                  <c:v>University Hospital Of North Tees (197)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(211)</c:v>
                </c:pt>
                <c:pt idx="1">
                  <c:v>University Hospital Of Hartlepool (-)</c:v>
                </c:pt>
                <c:pt idx="2">
                  <c:v>University Hospital Of North Tees (197)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(211)</c:v>
                </c:pt>
                <c:pt idx="1">
                  <c:v>University Hospital Of Hartlepool (-)</c:v>
                </c:pt>
                <c:pt idx="2">
                  <c:v>University Hospital Of North Tees (197)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(211)</c:v>
                </c:pt>
                <c:pt idx="1">
                  <c:v>University Hospital Of Hartlepool (-)</c:v>
                </c:pt>
                <c:pt idx="2">
                  <c:v>University Hospital Of North Tees (197)</c:v>
                </c:pt>
              </c:strCache>
            </c:strRef>
          </c:cat>
          <c:val>
            <c:numRef>
              <c:f>Sheet1!$G$2:$G$4</c:f>
              <c:numCache>
                <c:formatCode>0.0;;</c:formatCode>
                <c:ptCount val="3"/>
                <c:pt idx="0">
                  <c:v>0</c:v>
                </c:pt>
                <c:pt idx="1">
                  <c:v>0</c:v>
                </c:pt>
                <c:pt idx="2">
                  <c:v>8.7515173261604158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(211)</c:v>
                </c:pt>
                <c:pt idx="1">
                  <c:v>University Hospital Of Hartlepool (-)</c:v>
                </c:pt>
                <c:pt idx="2">
                  <c:v>University Hospital Of North Tees (197)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(211)</c:v>
                </c:pt>
                <c:pt idx="1">
                  <c:v>University Hospital Of Hartlepool (-)</c:v>
                </c:pt>
                <c:pt idx="2">
                  <c:v>University Hospital Of North Tees (197)</c:v>
                </c:pt>
              </c:strCache>
            </c:strRef>
          </c:cat>
          <c:val>
            <c:numRef>
              <c:f>Sheet1!$I$2:$I$4</c:f>
              <c:numCache>
                <c:formatCode>0.0;;</c:formatCode>
                <c:ptCount val="3"/>
                <c:pt idx="0">
                  <c:v>8.7697825186223355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(211)</c:v>
                </c:pt>
                <c:pt idx="1">
                  <c:v>University Hospital Of Hartlepool (-)</c:v>
                </c:pt>
                <c:pt idx="2">
                  <c:v>University Hospital Of North Tees (197)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1.2302174813776645</c:v>
                </c:pt>
                <c:pt idx="1">
                  <c:v>0</c:v>
                </c:pt>
                <c:pt idx="2">
                  <c:v>1.2484826738395842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University Hospital Of Hartlepool (-)</c:v>
                </c:pt>
                <c:pt idx="2">
                  <c:v>University Hospital Of North Tees (110)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University Hospital Of Hartlepool (-)</c:v>
                </c:pt>
                <c:pt idx="2">
                  <c:v>University Hospital Of North Tees (110)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University Hospital Of Hartlepool (-)</c:v>
                </c:pt>
                <c:pt idx="2">
                  <c:v>University Hospital Of North Tees (110)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University Hospital Of Hartlepool (-)</c:v>
                </c:pt>
                <c:pt idx="2">
                  <c:v>University Hospital Of North Tees (110)</c:v>
                </c:pt>
              </c:strCache>
            </c:strRef>
          </c:cat>
          <c:val>
            <c:numRef>
              <c:f>Sheet1!$G$2:$G$4</c:f>
              <c:numCache>
                <c:formatCode>0.0;;</c:formatCode>
                <c:ptCount val="3"/>
                <c:pt idx="0">
                  <c:v>8.2154082130969108</c:v>
                </c:pt>
                <c:pt idx="1">
                  <c:v>0</c:v>
                </c:pt>
                <c:pt idx="2">
                  <c:v>8.0808679156180361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University Hospital Of Hartlepool (-)</c:v>
                </c:pt>
                <c:pt idx="2">
                  <c:v>University Hospital Of North Tees (110)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University Hospital Of Hartlepool (-)</c:v>
                </c:pt>
                <c:pt idx="2">
                  <c:v>University Hospital Of North Tees (110)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(117)</c:v>
                </c:pt>
                <c:pt idx="1">
                  <c:v>University Hospital Of Hartlepool (-)</c:v>
                </c:pt>
                <c:pt idx="2">
                  <c:v>University Hospital Of North Tees (110)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1.7845917869030892</c:v>
                </c:pt>
                <c:pt idx="1">
                  <c:v>0</c:v>
                </c:pt>
                <c:pt idx="2">
                  <c:v>1.9191320843819639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University Hospital Of Hartlepool (-)</c:v>
                </c:pt>
                <c:pt idx="2">
                  <c:v>University Hospital Of North Tees (143)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University Hospital Of Hartlepool (-)</c:v>
                </c:pt>
                <c:pt idx="2">
                  <c:v>University Hospital Of North Tees (143)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University Hospital Of Hartlepool (-)</c:v>
                </c:pt>
                <c:pt idx="2">
                  <c:v>University Hospital Of North Tees (143)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University Hospital Of Hartlepool (-)</c:v>
                </c:pt>
                <c:pt idx="2">
                  <c:v>University Hospital Of North Tees (143)</c:v>
                </c:pt>
              </c:strCache>
            </c:strRef>
          </c:cat>
          <c:val>
            <c:numRef>
              <c:f>Sheet1!$G$2:$G$4</c:f>
              <c:numCache>
                <c:formatCode>0.0;;</c:formatCode>
                <c:ptCount val="3"/>
                <c:pt idx="0">
                  <c:v>6.0073162598644663</c:v>
                </c:pt>
                <c:pt idx="1">
                  <c:v>0</c:v>
                </c:pt>
                <c:pt idx="2">
                  <c:v>5.908855665215639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University Hospital Of Hartlepool (-)</c:v>
                </c:pt>
                <c:pt idx="2">
                  <c:v>University Hospital Of North Tees (143)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University Hospital Of Hartlepool (-)</c:v>
                </c:pt>
                <c:pt idx="2">
                  <c:v>University Hospital Of North Tees (143)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University Hospital Of Hartlepool (-)</c:v>
                </c:pt>
                <c:pt idx="2">
                  <c:v>University Hospital Of North Tees (143)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3.9926837401355337</c:v>
                </c:pt>
                <c:pt idx="1">
                  <c:v>0</c:v>
                </c:pt>
                <c:pt idx="2">
                  <c:v>4.091144334784361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University Hospital Of Hartlepool (-)</c:v>
                </c:pt>
                <c:pt idx="2">
                  <c:v>University Hospital Of North Tees (325)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University Hospital Of Hartlepool (-)</c:v>
                </c:pt>
                <c:pt idx="2">
                  <c:v>University Hospital Of North Tees (325)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University Hospital Of Hartlepool (-)</c:v>
                </c:pt>
                <c:pt idx="2">
                  <c:v>University Hospital Of North Tees (325)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University Hospital Of Hartlepool (-)</c:v>
                </c:pt>
                <c:pt idx="2">
                  <c:v>University Hospital Of North Tees (325)</c:v>
                </c:pt>
              </c:strCache>
            </c:strRef>
          </c:cat>
          <c:val>
            <c:numRef>
              <c:f>Sheet1!$G$2:$G$4</c:f>
              <c:numCache>
                <c:formatCode>0.0;;</c:formatCode>
                <c:ptCount val="3"/>
                <c:pt idx="0">
                  <c:v>9.2930430438933644</c:v>
                </c:pt>
                <c:pt idx="1">
                  <c:v>0</c:v>
                </c:pt>
                <c:pt idx="2">
                  <c:v>9.2626684944453874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University Hospital Of Hartlepool (-)</c:v>
                </c:pt>
                <c:pt idx="2">
                  <c:v>University Hospital Of North Tees (325)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University Hospital Of Hartlepool (-)</c:v>
                </c:pt>
                <c:pt idx="2">
                  <c:v>University Hospital Of North Tees (325)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University Hospital Of Hartlepool (-)</c:v>
                </c:pt>
                <c:pt idx="2">
                  <c:v>University Hospital Of North Tees (325)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0.70695695610663556</c:v>
                </c:pt>
                <c:pt idx="1">
                  <c:v>0</c:v>
                </c:pt>
                <c:pt idx="2">
                  <c:v>0.73733150555461258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University Hospital Of Hartlepool (-)</c:v>
                </c:pt>
                <c:pt idx="2">
                  <c:v>University Hospital Of North Tees (330)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University Hospital Of Hartlepool (-)</c:v>
                </c:pt>
                <c:pt idx="2">
                  <c:v>University Hospital Of North Tees (330)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University Hospital Of Hartlepool (-)</c:v>
                </c:pt>
                <c:pt idx="2">
                  <c:v>University Hospital Of North Tees (330)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University Hospital Of Hartlepool (-)</c:v>
                </c:pt>
                <c:pt idx="2">
                  <c:v>University Hospital Of North Tees (330)</c:v>
                </c:pt>
              </c:strCache>
            </c:strRef>
          </c:cat>
          <c:val>
            <c:numRef>
              <c:f>Sheet1!$G$2:$G$4</c:f>
              <c:numCache>
                <c:formatCode>0.0;;</c:formatCode>
                <c:ptCount val="3"/>
                <c:pt idx="0">
                  <c:v>8.7640500613488026</c:v>
                </c:pt>
                <c:pt idx="1">
                  <c:v>0</c:v>
                </c:pt>
                <c:pt idx="2">
                  <c:v>8.7143347911496409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University Hospital Of Hartlepool (-)</c:v>
                </c:pt>
                <c:pt idx="2">
                  <c:v>University Hospital Of North Tees (330)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University Hospital Of Hartlepool (-)</c:v>
                </c:pt>
                <c:pt idx="2">
                  <c:v>University Hospital Of North Tees (330)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University Hospital Of Hartlepool (-)</c:v>
                </c:pt>
                <c:pt idx="2">
                  <c:v>University Hospital Of North Tees (330)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1.2359499386511974</c:v>
                </c:pt>
                <c:pt idx="1">
                  <c:v>0</c:v>
                </c:pt>
                <c:pt idx="2">
                  <c:v>1.2856652088503591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(356)</c:v>
                </c:pt>
              </c:strCache>
            </c:strRef>
          </c:cat>
          <c:val>
            <c:numRef>
              <c:f>Sheet1!$G$2:$G$4</c:f>
              <c:numCache>
                <c:formatCode>0.0;;</c:formatCode>
                <c:ptCount val="3"/>
                <c:pt idx="0">
                  <c:v>9.1818877431387609</c:v>
                </c:pt>
                <c:pt idx="1">
                  <c:v>0</c:v>
                </c:pt>
                <c:pt idx="2">
                  <c:v>9.1691718148311168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0.81811225686123912</c:v>
                </c:pt>
                <c:pt idx="1">
                  <c:v>0</c:v>
                </c:pt>
                <c:pt idx="2">
                  <c:v>0.83082818516888324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Sheet1!$G$2:$G$4</c:f>
              <c:numCache>
                <c:formatCode>0.0;;</c:formatCode>
                <c:ptCount val="3"/>
                <c:pt idx="0">
                  <c:v>8.8861325363916439</c:v>
                </c:pt>
                <c:pt idx="1">
                  <c:v>0</c:v>
                </c:pt>
                <c:pt idx="2">
                  <c:v>8.8479174023302072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1.1138674636083561</c:v>
                </c:pt>
                <c:pt idx="1">
                  <c:v>0</c:v>
                </c:pt>
                <c:pt idx="2">
                  <c:v>1.1520825976697928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University Hospital Of Hartlepool (-)</c:v>
                </c:pt>
                <c:pt idx="2">
                  <c:v>University Hospital Of North Tees (336)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University Hospital Of Hartlepool (-)</c:v>
                </c:pt>
                <c:pt idx="2">
                  <c:v>University Hospital Of North Tees (336)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University Hospital Of Hartlepool (-)</c:v>
                </c:pt>
                <c:pt idx="2">
                  <c:v>University Hospital Of North Tees (336)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University Hospital Of Hartlepool (-)</c:v>
                </c:pt>
                <c:pt idx="2">
                  <c:v>University Hospital Of North Tees (336)</c:v>
                </c:pt>
              </c:strCache>
            </c:strRef>
          </c:cat>
          <c:val>
            <c:numRef>
              <c:f>Sheet1!$G$2:$G$4</c:f>
              <c:numCache>
                <c:formatCode>0.0;;</c:formatCode>
                <c:ptCount val="3"/>
                <c:pt idx="0">
                  <c:v>8.7204476387212093</c:v>
                </c:pt>
                <c:pt idx="1">
                  <c:v>0</c:v>
                </c:pt>
                <c:pt idx="2">
                  <c:v>8.6325401940522024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University Hospital Of Hartlepool (-)</c:v>
                </c:pt>
                <c:pt idx="2">
                  <c:v>University Hospital Of North Tees (336)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University Hospital Of Hartlepool (-)</c:v>
                </c:pt>
                <c:pt idx="2">
                  <c:v>University Hospital Of North Tees (336)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University Hospital Of Hartlepool (-)</c:v>
                </c:pt>
                <c:pt idx="2">
                  <c:v>University Hospital Of North Tees (336)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1.2795523612787907</c:v>
                </c:pt>
                <c:pt idx="1">
                  <c:v>0</c:v>
                </c:pt>
                <c:pt idx="2">
                  <c:v>1.3674598059477976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University Hospital Of Hartlepool (-)</c:v>
                </c:pt>
                <c:pt idx="2">
                  <c:v>University Hospital Of North Tees (356)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University Hospital Of Hartlepool (-)</c:v>
                </c:pt>
                <c:pt idx="2">
                  <c:v>University Hospital Of North Tees (356)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University Hospital Of Hartlepool (-)</c:v>
                </c:pt>
                <c:pt idx="2">
                  <c:v>University Hospital Of North Tees (356)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University Hospital Of Hartlepool (-)</c:v>
                </c:pt>
                <c:pt idx="2">
                  <c:v>University Hospital Of North Tees (356)</c:v>
                </c:pt>
              </c:strCache>
            </c:strRef>
          </c:cat>
          <c:val>
            <c:numRef>
              <c:f>Sheet1!$G$2:$G$4</c:f>
              <c:numCache>
                <c:formatCode>0.0;;</c:formatCode>
                <c:ptCount val="3"/>
                <c:pt idx="0">
                  <c:v>9.0332017608556061</c:v>
                </c:pt>
                <c:pt idx="1">
                  <c:v>0</c:v>
                </c:pt>
                <c:pt idx="2">
                  <c:v>8.9560206821880861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University Hospital Of Hartlepool (-)</c:v>
                </c:pt>
                <c:pt idx="2">
                  <c:v>University Hospital Of North Tees (356)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University Hospital Of Hartlepool (-)</c:v>
                </c:pt>
                <c:pt idx="2">
                  <c:v>University Hospital Of North Tees (356)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University Hospital Of Hartlepool (-)</c:v>
                </c:pt>
                <c:pt idx="2">
                  <c:v>University Hospital Of North Tees (356)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0.96679823914439389</c:v>
                </c:pt>
                <c:pt idx="1">
                  <c:v>0</c:v>
                </c:pt>
                <c:pt idx="2">
                  <c:v>1.0439793178119139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University Hospital Of Hartlepool (-)</c:v>
                </c:pt>
                <c:pt idx="2">
                  <c:v>University Hospital Of North Tees (355)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University Hospital Of Hartlepool (-)</c:v>
                </c:pt>
                <c:pt idx="2">
                  <c:v>University Hospital Of North Tees (355)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University Hospital Of Hartlepool (-)</c:v>
                </c:pt>
                <c:pt idx="2">
                  <c:v>University Hospital Of North Tees (355)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University Hospital Of Hartlepool (-)</c:v>
                </c:pt>
                <c:pt idx="2">
                  <c:v>University Hospital Of North Tees (355)</c:v>
                </c:pt>
              </c:strCache>
            </c:strRef>
          </c:cat>
          <c:val>
            <c:numRef>
              <c:f>Sheet1!$G$2:$G$4</c:f>
              <c:numCache>
                <c:formatCode>0.0;;</c:formatCode>
                <c:ptCount val="3"/>
                <c:pt idx="0">
                  <c:v>8.7158822589224414</c:v>
                </c:pt>
                <c:pt idx="1">
                  <c:v>0</c:v>
                </c:pt>
                <c:pt idx="2">
                  <c:v>8.6407449338272269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University Hospital Of Hartlepool (-)</c:v>
                </c:pt>
                <c:pt idx="2">
                  <c:v>University Hospital Of North Tees (355)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University Hospital Of Hartlepool (-)</c:v>
                </c:pt>
                <c:pt idx="2">
                  <c:v>University Hospital Of North Tees (355)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University Hospital Of Hartlepool (-)</c:v>
                </c:pt>
                <c:pt idx="2">
                  <c:v>University Hospital Of North Tees (355)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1.2841177410775586</c:v>
                </c:pt>
                <c:pt idx="1">
                  <c:v>0</c:v>
                </c:pt>
                <c:pt idx="2">
                  <c:v>1.3592550661727731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Sheet1!$G$2:$G$4</c:f>
              <c:numCache>
                <c:formatCode>0.0;;</c:formatCode>
                <c:ptCount val="3"/>
                <c:pt idx="0">
                  <c:v>7.390045382332441</c:v>
                </c:pt>
                <c:pt idx="1">
                  <c:v>0</c:v>
                </c:pt>
                <c:pt idx="2">
                  <c:v>7.1972314389209968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2.609954617667559</c:v>
                </c:pt>
                <c:pt idx="1">
                  <c:v>0</c:v>
                </c:pt>
                <c:pt idx="2">
                  <c:v>2.8027685610790032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University Hospital Of Hartlepool (-)</c:v>
                </c:pt>
                <c:pt idx="2">
                  <c:v>University Hospital Of North Tees (328)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University Hospital Of Hartlepool (-)</c:v>
                </c:pt>
                <c:pt idx="2">
                  <c:v>University Hospital Of North Tees (328)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University Hospital Of Hartlepool (-)</c:v>
                </c:pt>
                <c:pt idx="2">
                  <c:v>University Hospital Of North Tees (328)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University Hospital Of Hartlepool (-)</c:v>
                </c:pt>
                <c:pt idx="2">
                  <c:v>University Hospital Of North Tees (328)</c:v>
                </c:pt>
              </c:strCache>
            </c:strRef>
          </c:cat>
          <c:val>
            <c:numRef>
              <c:f>Sheet1!$G$2:$G$4</c:f>
              <c:numCache>
                <c:formatCode>0.0;;</c:formatCode>
                <c:ptCount val="3"/>
                <c:pt idx="0">
                  <c:v>8.0134954738863016</c:v>
                </c:pt>
                <c:pt idx="1">
                  <c:v>0</c:v>
                </c:pt>
                <c:pt idx="2">
                  <c:v>7.9460789935971627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University Hospital Of Hartlepool (-)</c:v>
                </c:pt>
                <c:pt idx="2">
                  <c:v>University Hospital Of North Tees (328)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University Hospital Of Hartlepool (-)</c:v>
                </c:pt>
                <c:pt idx="2">
                  <c:v>University Hospital Of North Tees (328)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University Hospital Of Hartlepool (-)</c:v>
                </c:pt>
                <c:pt idx="2">
                  <c:v>University Hospital Of North Tees (328)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1.9865045261136984</c:v>
                </c:pt>
                <c:pt idx="1">
                  <c:v>0</c:v>
                </c:pt>
                <c:pt idx="2">
                  <c:v>2.0539210064028373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University Hospital Of Hartlepool (-)</c:v>
                </c:pt>
                <c:pt idx="2">
                  <c:v>University Hospital Of North Tees (339)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University Hospital Of Hartlepool (-)</c:v>
                </c:pt>
                <c:pt idx="2">
                  <c:v>University Hospital Of North Tees (339)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University Hospital Of Hartlepool (-)</c:v>
                </c:pt>
                <c:pt idx="2">
                  <c:v>University Hospital Of North Tees (339)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University Hospital Of Hartlepool (-)</c:v>
                </c:pt>
                <c:pt idx="2">
                  <c:v>University Hospital Of North Tees (339)</c:v>
                </c:pt>
              </c:strCache>
            </c:strRef>
          </c:cat>
          <c:val>
            <c:numRef>
              <c:f>Sheet1!$G$2:$G$4</c:f>
              <c:numCache>
                <c:formatCode>0.0;;</c:formatCode>
                <c:ptCount val="3"/>
                <c:pt idx="0">
                  <c:v>7.3174059466492096</c:v>
                </c:pt>
                <c:pt idx="1">
                  <c:v>0</c:v>
                </c:pt>
                <c:pt idx="2">
                  <c:v>7.1908442178136154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University Hospital Of Hartlepool (-)</c:v>
                </c:pt>
                <c:pt idx="2">
                  <c:v>University Hospital Of North Tees (339)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University Hospital Of Hartlepool (-)</c:v>
                </c:pt>
                <c:pt idx="2">
                  <c:v>University Hospital Of North Tees (339)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University Hospital Of Hartlepool (-)</c:v>
                </c:pt>
                <c:pt idx="2">
                  <c:v>University Hospital Of North Tees (339)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2.6825940533507904</c:v>
                </c:pt>
                <c:pt idx="1">
                  <c:v>0</c:v>
                </c:pt>
                <c:pt idx="2">
                  <c:v>2.8091557821863846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Of Hartlepool (-)</c:v>
                </c:pt>
                <c:pt idx="2">
                  <c:v>University Hospital Of North Tees (350)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Of Hartlepool (-)</c:v>
                </c:pt>
                <c:pt idx="2">
                  <c:v>University Hospital Of North Tees (350)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Of Hartlepool (-)</c:v>
                </c:pt>
                <c:pt idx="2">
                  <c:v>University Hospital Of North Tees (350)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Of Hartlepool (-)</c:v>
                </c:pt>
                <c:pt idx="2">
                  <c:v>University Hospital Of North Tees (350)</c:v>
                </c:pt>
              </c:strCache>
            </c:strRef>
          </c:cat>
          <c:val>
            <c:numRef>
              <c:f>Sheet1!$G$2:$G$4</c:f>
              <c:numCache>
                <c:formatCode>0.0;;</c:formatCode>
                <c:ptCount val="3"/>
                <c:pt idx="0">
                  <c:v>8.9278610533687051</c:v>
                </c:pt>
                <c:pt idx="1">
                  <c:v>0</c:v>
                </c:pt>
                <c:pt idx="2">
                  <c:v>8.8715644327643446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Of Hartlepool (-)</c:v>
                </c:pt>
                <c:pt idx="2">
                  <c:v>University Hospital Of North Tees (350)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Of Hartlepool (-)</c:v>
                </c:pt>
                <c:pt idx="2">
                  <c:v>University Hospital Of North Tees (350)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(370)</c:v>
                </c:pt>
                <c:pt idx="1">
                  <c:v>University Hospital Of Hartlepool (-)</c:v>
                </c:pt>
                <c:pt idx="2">
                  <c:v>University Hospital Of North Tees (350)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1.0721389466312949</c:v>
                </c:pt>
                <c:pt idx="1">
                  <c:v>0</c:v>
                </c:pt>
                <c:pt idx="2">
                  <c:v>1.1284355672356554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University Hospital Of Hartlepool (-)</c:v>
                </c:pt>
                <c:pt idx="2">
                  <c:v>University Hospital Of North Tees (301)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University Hospital Of Hartlepool (-)</c:v>
                </c:pt>
                <c:pt idx="2">
                  <c:v>University Hospital Of North Tees (301)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University Hospital Of Hartlepool (-)</c:v>
                </c:pt>
                <c:pt idx="2">
                  <c:v>University Hospital Of North Tees (301)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University Hospital Of Hartlepool (-)</c:v>
                </c:pt>
                <c:pt idx="2">
                  <c:v>University Hospital Of North Tees (301)</c:v>
                </c:pt>
              </c:strCache>
            </c:strRef>
          </c:cat>
          <c:val>
            <c:numRef>
              <c:f>Sheet1!$G$2:$G$4</c:f>
              <c:numCache>
                <c:formatCode>0.0;;</c:formatCode>
                <c:ptCount val="3"/>
                <c:pt idx="0">
                  <c:v>7.8780075216400904</c:v>
                </c:pt>
                <c:pt idx="1">
                  <c:v>0</c:v>
                </c:pt>
                <c:pt idx="2">
                  <c:v>7.7729341313769824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University Hospital Of Hartlepool (-)</c:v>
                </c:pt>
                <c:pt idx="2">
                  <c:v>University Hospital Of North Tees (301)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University Hospital Of Hartlepool (-)</c:v>
                </c:pt>
                <c:pt idx="2">
                  <c:v>University Hospital Of North Tees (301)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University Hospital Of Hartlepool (-)</c:v>
                </c:pt>
                <c:pt idx="2">
                  <c:v>University Hospital Of North Tees (301)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2.1219924783599096</c:v>
                </c:pt>
                <c:pt idx="1">
                  <c:v>0</c:v>
                </c:pt>
                <c:pt idx="2">
                  <c:v>2.2270658686230176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Sheet1!$G$2:$G$4</c:f>
              <c:numCache>
                <c:formatCode>0.0;;</c:formatCode>
                <c:ptCount val="3"/>
                <c:pt idx="0">
                  <c:v>9.6033613975100049</c:v>
                </c:pt>
                <c:pt idx="1">
                  <c:v>0</c:v>
                </c:pt>
                <c:pt idx="2">
                  <c:v>9.5754888810968808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0.39663860248999505</c:v>
                </c:pt>
                <c:pt idx="1">
                  <c:v>0</c:v>
                </c:pt>
                <c:pt idx="2">
                  <c:v>0.42451111890311921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Of Hartlepool (-)</c:v>
                </c:pt>
                <c:pt idx="2">
                  <c:v>University Hospital Of North Tees (298)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Of Hartlepool (-)</c:v>
                </c:pt>
                <c:pt idx="2">
                  <c:v>University Hospital Of North Tees (298)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Of Hartlepool (-)</c:v>
                </c:pt>
                <c:pt idx="2">
                  <c:v>University Hospital Of North Tees (298)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Of Hartlepool (-)</c:v>
                </c:pt>
                <c:pt idx="2">
                  <c:v>University Hospital Of North Tees (298)</c:v>
                </c:pt>
              </c:strCache>
            </c:strRef>
          </c:cat>
          <c:val>
            <c:numRef>
              <c:f>Sheet1!$G$2:$G$4</c:f>
              <c:numCache>
                <c:formatCode>0.0;;</c:formatCode>
                <c:ptCount val="3"/>
                <c:pt idx="0">
                  <c:v>9.0174192161448694</c:v>
                </c:pt>
                <c:pt idx="1">
                  <c:v>0</c:v>
                </c:pt>
                <c:pt idx="2">
                  <c:v>8.9751741414447714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Of Hartlepool (-)</c:v>
                </c:pt>
                <c:pt idx="2">
                  <c:v>University Hospital Of North Tees (298)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Of Hartlepool (-)</c:v>
                </c:pt>
                <c:pt idx="2">
                  <c:v>University Hospital Of North Tees (298)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(318)</c:v>
                </c:pt>
                <c:pt idx="1">
                  <c:v>University Hospital Of Hartlepool (-)</c:v>
                </c:pt>
                <c:pt idx="2">
                  <c:v>University Hospital Of North Tees (298)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0.98258078385513059</c:v>
                </c:pt>
                <c:pt idx="1">
                  <c:v>0</c:v>
                </c:pt>
                <c:pt idx="2">
                  <c:v>1.0248258585552286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University Hospital Of Hartlepool (-)</c:v>
                </c:pt>
                <c:pt idx="2">
                  <c:v>University Hospital Of North Tees (313)</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University Hospital Of Hartlepool (-)</c:v>
                </c:pt>
                <c:pt idx="2">
                  <c:v>University Hospital Of North Tees (313)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University Hospital Of Hartlepool (-)</c:v>
                </c:pt>
                <c:pt idx="2">
                  <c:v>University Hospital Of North Tees (313)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University Hospital Of Hartlepool (-)</c:v>
                </c:pt>
                <c:pt idx="2">
                  <c:v>University Hospital Of North Tees (313)</c:v>
                </c:pt>
              </c:strCache>
            </c:strRef>
          </c:cat>
          <c:val>
            <c:numRef>
              <c:f>Sheet1!$G$2:$G$4</c:f>
              <c:numCache>
                <c:formatCode>0.0;;</c:formatCode>
                <c:ptCount val="3"/>
                <c:pt idx="0">
                  <c:v>8.3691662372328235</c:v>
                </c:pt>
                <c:pt idx="1">
                  <c:v>0</c:v>
                </c:pt>
                <c:pt idx="2">
                  <c:v>8.2896971299975561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University Hospital Of Hartlepool (-)</c:v>
                </c:pt>
                <c:pt idx="2">
                  <c:v>University Hospital Of North Tees (313)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University Hospital Of Hartlepool (-)</c:v>
                </c:pt>
                <c:pt idx="2">
                  <c:v>University Hospital Of North Tees (313)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University Hospital Of Hartlepool (-)</c:v>
                </c:pt>
                <c:pt idx="2">
                  <c:v>University Hospital Of North Tees (313)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1.6308337627671765</c:v>
                </c:pt>
                <c:pt idx="1">
                  <c:v>0</c:v>
                </c:pt>
                <c:pt idx="2">
                  <c:v>1.7103028700024439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University Hospital Of Hartlepool (-)</c:v>
                </c:pt>
                <c:pt idx="2">
                  <c:v>University Hospital Of North Tees (55)</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University Hospital Of Hartlepool (-)</c:v>
                </c:pt>
                <c:pt idx="2">
                  <c:v>University Hospital Of North Tees (55)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University Hospital Of Hartlepool (-)</c:v>
                </c:pt>
                <c:pt idx="2">
                  <c:v>University Hospital Of North Tees (55)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University Hospital Of Hartlepool (-)</c:v>
                </c:pt>
                <c:pt idx="2">
                  <c:v>University Hospital Of North Tees (55)</c:v>
                </c:pt>
              </c:strCache>
            </c:strRef>
          </c:cat>
          <c:val>
            <c:numRef>
              <c:f>Sheet1!$G$2:$G$4</c:f>
              <c:numCache>
                <c:formatCode>0.0;;</c:formatCode>
                <c:ptCount val="3"/>
                <c:pt idx="0">
                  <c:v>8.8107613292532161</c:v>
                </c:pt>
                <c:pt idx="1">
                  <c:v>0</c:v>
                </c:pt>
                <c:pt idx="2">
                  <c:v>8.856770387212995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University Hospital Of Hartlepool (-)</c:v>
                </c:pt>
                <c:pt idx="2">
                  <c:v>University Hospital Of North Tees (55)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University Hospital Of Hartlepool (-)</c:v>
                </c:pt>
                <c:pt idx="2">
                  <c:v>University Hospital Of North Tees (55)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University Hospital Of Hartlepool (-)</c:v>
                </c:pt>
                <c:pt idx="2">
                  <c:v>University Hospital Of North Tees (55)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1.1892386707467839</c:v>
                </c:pt>
                <c:pt idx="1">
                  <c:v>0</c:v>
                </c:pt>
                <c:pt idx="2">
                  <c:v>1.143229612787005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University Hospital Of Hartlepool (-)</c:v>
                </c:pt>
                <c:pt idx="2">
                  <c:v>University Hospital Of North Tees (49)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University Hospital Of Hartlepool (-)</c:v>
                </c:pt>
                <c:pt idx="2">
                  <c:v>University Hospital Of North Tees (49)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University Hospital Of Hartlepool (-)</c:v>
                </c:pt>
                <c:pt idx="2">
                  <c:v>University Hospital Of North Tees (49)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University Hospital Of Hartlepool (-)</c:v>
                </c:pt>
                <c:pt idx="2">
                  <c:v>University Hospital Of North Tees (49)</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University Hospital Of Hartlepool (-)</c:v>
                </c:pt>
                <c:pt idx="2">
                  <c:v>University Hospital Of North Tees (49)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University Hospital Of Hartlepool (-)</c:v>
                </c:pt>
                <c:pt idx="2">
                  <c:v>University Hospital Of North Tees (49)</c:v>
                </c:pt>
              </c:strCache>
            </c:strRef>
          </c:cat>
          <c:val>
            <c:numRef>
              <c:f>Sheet1!$I$2:$I$4</c:f>
              <c:numCache>
                <c:formatCode>0.0;;</c:formatCode>
                <c:ptCount val="3"/>
                <c:pt idx="0">
                  <c:v>9.2579780266795169</c:v>
                </c:pt>
                <c:pt idx="1">
                  <c:v>0</c:v>
                </c:pt>
                <c:pt idx="2">
                  <c:v>9.2782232188574731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(50)</c:v>
                </c:pt>
                <c:pt idx="1">
                  <c:v>University Hospital Of Hartlepool (-)</c:v>
                </c:pt>
                <c:pt idx="2">
                  <c:v>University Hospital Of North Tees (49)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0.74202197332048314</c:v>
                </c:pt>
                <c:pt idx="1">
                  <c:v>0</c:v>
                </c:pt>
                <c:pt idx="2">
                  <c:v>0.72177678114252686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Of Hartlepool (-)</c:v>
                </c:pt>
                <c:pt idx="2">
                  <c:v>University Hospital Of North Tees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Of Hartlepool (-)</c:v>
                </c:pt>
                <c:pt idx="2">
                  <c:v>University Hospital Of North Tees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Of Hartlepool (-)</c:v>
                </c:pt>
                <c:pt idx="2">
                  <c:v>University Hospital Of North Tees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Of Hartlepool (-)</c:v>
                </c:pt>
                <c:pt idx="2">
                  <c:v>University Hospital Of North Tees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Of Hartlepool (-)</c:v>
                </c:pt>
                <c:pt idx="2">
                  <c:v>University Hospital Of North Tees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Of Hartlepool (-)</c:v>
                </c:pt>
                <c:pt idx="2">
                  <c:v>University Hospital Of North Tees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University Hospital Of Hartlepool (-)</c:v>
                </c:pt>
                <c:pt idx="2">
                  <c:v>University Hospital Of North Tees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University Hospital Of Hartlepool (-)</c:v>
                </c:pt>
                <c:pt idx="2">
                  <c:v>University Hospital Of North Tees (99)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University Hospital Of Hartlepool (-)</c:v>
                </c:pt>
                <c:pt idx="2">
                  <c:v>University Hospital Of North Tees (99)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University Hospital Of Hartlepool (-)</c:v>
                </c:pt>
                <c:pt idx="2">
                  <c:v>University Hospital Of North Tees (99)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University Hospital Of Hartlepool (-)</c:v>
                </c:pt>
                <c:pt idx="2">
                  <c:v>University Hospital Of North Tees (99)</c:v>
                </c:pt>
              </c:strCache>
            </c:strRef>
          </c:cat>
          <c:val>
            <c:numRef>
              <c:f>Sheet1!$G$2:$G$4</c:f>
              <c:numCache>
                <c:formatCode>0.0;;</c:formatCode>
                <c:ptCount val="3"/>
                <c:pt idx="0">
                  <c:v>8.9577601482844909</c:v>
                </c:pt>
                <c:pt idx="1">
                  <c:v>0</c:v>
                </c:pt>
                <c:pt idx="2">
                  <c:v>8.896793613543803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University Hospital Of Hartlepool (-)</c:v>
                </c:pt>
                <c:pt idx="2">
                  <c:v>University Hospital Of North Tees (99)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University Hospital Of Hartlepool (-)</c:v>
                </c:pt>
                <c:pt idx="2">
                  <c:v>University Hospital Of North Tees (99)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(106)</c:v>
                </c:pt>
                <c:pt idx="1">
                  <c:v>University Hospital Of Hartlepool (-)</c:v>
                </c:pt>
                <c:pt idx="2">
                  <c:v>University Hospital Of North Tees (99)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1.0422398517155091</c:v>
                </c:pt>
                <c:pt idx="1">
                  <c:v>0</c:v>
                </c:pt>
                <c:pt idx="2">
                  <c:v>1.103206386456197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University Hospital Of Hartlepool (-)</c:v>
                </c:pt>
                <c:pt idx="2">
                  <c:v>University Hospital Of North Tees (88)</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University Hospital Of Hartlepool (-)</c:v>
                </c:pt>
                <c:pt idx="2">
                  <c:v>University Hospital Of North Tees (88)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University Hospital Of Hartlepool (-)</c:v>
                </c:pt>
                <c:pt idx="2">
                  <c:v>University Hospital Of North Tees (88)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University Hospital Of Hartlepool (-)</c:v>
                </c:pt>
                <c:pt idx="2">
                  <c:v>University Hospital Of North Tees (88)</c:v>
                </c:pt>
              </c:strCache>
            </c:strRef>
          </c:cat>
          <c:val>
            <c:numRef>
              <c:f>Sheet1!$G$2:$G$4</c:f>
              <c:numCache>
                <c:formatCode>0.0;;</c:formatCode>
                <c:ptCount val="3"/>
                <c:pt idx="0">
                  <c:v>7.7179581239697077</c:v>
                </c:pt>
                <c:pt idx="1">
                  <c:v>0</c:v>
                </c:pt>
                <c:pt idx="2">
                  <c:v>7.8318061962149601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University Hospital Of Hartlepool (-)</c:v>
                </c:pt>
                <c:pt idx="2">
                  <c:v>University Hospital Of North Tees (88)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University Hospital Of Hartlepool (-)</c:v>
                </c:pt>
                <c:pt idx="2">
                  <c:v>University Hospital Of North Tees (88)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(91)</c:v>
                </c:pt>
                <c:pt idx="1">
                  <c:v>University Hospital Of Hartlepool (-)</c:v>
                </c:pt>
                <c:pt idx="2">
                  <c:v>University Hospital Of North Tees (88)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2.2820418760302923</c:v>
                </c:pt>
                <c:pt idx="1">
                  <c:v>0</c:v>
                </c:pt>
                <c:pt idx="2">
                  <c:v>2.1681938037850399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University Hospital Of Hartlepool (-)</c:v>
                </c:pt>
                <c:pt idx="2">
                  <c:v>University Hospital Of North Tees (72)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University Hospital Of Hartlepool (-)</c:v>
                </c:pt>
                <c:pt idx="2">
                  <c:v>University Hospital Of North Tees (72)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University Hospital Of Hartlepool (-)</c:v>
                </c:pt>
                <c:pt idx="2">
                  <c:v>University Hospital Of North Tees (72)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University Hospital Of Hartlepool (-)</c:v>
                </c:pt>
                <c:pt idx="2">
                  <c:v>University Hospital Of North Tees (72)</c:v>
                </c:pt>
              </c:strCache>
            </c:strRef>
          </c:cat>
          <c:val>
            <c:numRef>
              <c:f>Sheet1!$G$2:$G$4</c:f>
              <c:numCache>
                <c:formatCode>0.0;;</c:formatCode>
                <c:ptCount val="3"/>
                <c:pt idx="0">
                  <c:v>5.8883154203680999</c:v>
                </c:pt>
                <c:pt idx="1">
                  <c:v>0</c:v>
                </c:pt>
                <c:pt idx="2">
                  <c:v>6.0251842616237541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University Hospital Of Hartlepool (-)</c:v>
                </c:pt>
                <c:pt idx="2">
                  <c:v>University Hospital Of North Tees (72)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University Hospital Of Hartlepool (-)</c:v>
                </c:pt>
                <c:pt idx="2">
                  <c:v>University Hospital Of North Tees (72)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University Hospital Of Hartlepool (-)</c:v>
                </c:pt>
                <c:pt idx="2">
                  <c:v>University Hospital Of North Tees (72)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4.1116845796319001</c:v>
                </c:pt>
                <c:pt idx="1">
                  <c:v>0</c:v>
                </c:pt>
                <c:pt idx="2">
                  <c:v>3.9748157383762459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University Hospital Of Hartlepool (-)</c:v>
                </c:pt>
                <c:pt idx="2">
                  <c:v>University Hospital Of North Tees (37)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University Hospital Of Hartlepool (-)</c:v>
                </c:pt>
                <c:pt idx="2">
                  <c:v>University Hospital Of North Tees (37)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University Hospital Of Hartlepool (-)</c:v>
                </c:pt>
                <c:pt idx="2">
                  <c:v>University Hospital Of North Tees (37)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University Hospital Of Hartlepool (-)</c:v>
                </c:pt>
                <c:pt idx="2">
                  <c:v>University Hospital Of North Tees (37)</c:v>
                </c:pt>
              </c:strCache>
            </c:strRef>
          </c:cat>
          <c:val>
            <c:numRef>
              <c:f>Sheet1!$G$2:$G$4</c:f>
              <c:numCache>
                <c:formatCode>0.0;;</c:formatCode>
                <c:ptCount val="3"/>
                <c:pt idx="0">
                  <c:v>6.3090674591321543</c:v>
                </c:pt>
                <c:pt idx="1">
                  <c:v>0</c:v>
                </c:pt>
                <c:pt idx="2">
                  <c:v>6.3590599924750384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University Hospital Of Hartlepool (-)</c:v>
                </c:pt>
                <c:pt idx="2">
                  <c:v>University Hospital Of North Tees (37)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University Hospital Of Hartlepool (-)</c:v>
                </c:pt>
                <c:pt idx="2">
                  <c:v>University Hospital Of North Tees (37)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c:v>
                </c:pt>
                <c:pt idx="1">
                  <c:v>University Hospital Of Hartlepool (-)</c:v>
                </c:pt>
                <c:pt idx="2">
                  <c:v>University Hospital Of North Tees (37)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3.6909325408678457</c:v>
                </c:pt>
                <c:pt idx="1">
                  <c:v>0</c:v>
                </c:pt>
                <c:pt idx="2">
                  <c:v>3.6409400075249616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University Hospital Of Hartlepool (-)</c:v>
                </c:pt>
                <c:pt idx="2">
                  <c:v>University Hospital Of North Tees (40)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University Hospital Of Hartlepool (-)</c:v>
                </c:pt>
                <c:pt idx="2">
                  <c:v>University Hospital Of North Tees (40)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University Hospital Of Hartlepool (-)</c:v>
                </c:pt>
                <c:pt idx="2">
                  <c:v>University Hospital Of North Tees (40)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University Hospital Of Hartlepool (-)</c:v>
                </c:pt>
                <c:pt idx="2">
                  <c:v>University Hospital Of North Tees (40)</c:v>
                </c:pt>
              </c:strCache>
            </c:strRef>
          </c:cat>
          <c:val>
            <c:numRef>
              <c:f>Sheet1!$G$2:$G$4</c:f>
              <c:numCache>
                <c:formatCode>0.0;;</c:formatCode>
                <c:ptCount val="3"/>
                <c:pt idx="0">
                  <c:v>7.554770946819735</c:v>
                </c:pt>
                <c:pt idx="1">
                  <c:v>0</c:v>
                </c:pt>
                <c:pt idx="2">
                  <c:v>7.3677476631831578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University Hospital Of Hartlepool (-)</c:v>
                </c:pt>
                <c:pt idx="2">
                  <c:v>University Hospital Of North Tees (40)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University Hospital Of Hartlepool (-)</c:v>
                </c:pt>
                <c:pt idx="2">
                  <c:v>University Hospital Of North Tees (40)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c:v>
                </c:pt>
                <c:pt idx="1">
                  <c:v>University Hospital Of Hartlepool (-)</c:v>
                </c:pt>
                <c:pt idx="2">
                  <c:v>University Hospital Of North Tees (40)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2.445229053180265</c:v>
                </c:pt>
                <c:pt idx="1">
                  <c:v>0</c:v>
                </c:pt>
                <c:pt idx="2">
                  <c:v>2.6322523368168422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University Hospital Of Hartlepool (-)</c:v>
                </c:pt>
                <c:pt idx="2">
                  <c:v>University Hospital Of North Tees (345)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University Hospital Of Hartlepool (-)</c:v>
                </c:pt>
                <c:pt idx="2">
                  <c:v>University Hospital Of North Tees (345)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University Hospital Of Hartlepool (-)</c:v>
                </c:pt>
                <c:pt idx="2">
                  <c:v>University Hospital Of North Tees (345)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University Hospital Of Hartlepool (-)</c:v>
                </c:pt>
                <c:pt idx="2">
                  <c:v>University Hospital Of North Tees (345)</c:v>
                </c:pt>
              </c:strCache>
            </c:strRef>
          </c:cat>
          <c:val>
            <c:numRef>
              <c:f>Sheet1!$G$2:$G$4</c:f>
              <c:numCache>
                <c:formatCode>0.0;;</c:formatCode>
                <c:ptCount val="3"/>
                <c:pt idx="0">
                  <c:v>7.1327811692162362</c:v>
                </c:pt>
                <c:pt idx="1">
                  <c:v>0</c:v>
                </c:pt>
                <c:pt idx="2">
                  <c:v>7.0003950505005159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University Hospital Of Hartlepool (-)</c:v>
                </c:pt>
                <c:pt idx="2">
                  <c:v>University Hospital Of North Tees (345)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University Hospital Of Hartlepool (-)</c:v>
                </c:pt>
                <c:pt idx="2">
                  <c:v>University Hospital Of North Tees (345)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University Hospital Of Hartlepool (-)</c:v>
                </c:pt>
                <c:pt idx="2">
                  <c:v>University Hospital Of North Tees (345)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2.8672188307837638</c:v>
                </c:pt>
                <c:pt idx="1">
                  <c:v>0</c:v>
                </c:pt>
                <c:pt idx="2">
                  <c:v>2.9996049494994841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University Hospital Of Hartlepool (-)</c:v>
                </c:pt>
                <c:pt idx="2">
                  <c:v>University Hospital Of North Tees (237)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University Hospital Of Hartlepool (-)</c:v>
                </c:pt>
                <c:pt idx="2">
                  <c:v>University Hospital Of North Tees (237)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University Hospital Of Hartlepool (-)</c:v>
                </c:pt>
                <c:pt idx="2">
                  <c:v>University Hospital Of North Tees (237)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University Hospital Of Hartlepool (-)</c:v>
                </c:pt>
                <c:pt idx="2">
                  <c:v>University Hospital Of North Tees (237)</c:v>
                </c:pt>
              </c:strCache>
            </c:strRef>
          </c:cat>
          <c:val>
            <c:numRef>
              <c:f>Sheet1!$G$2:$G$4</c:f>
              <c:numCache>
                <c:formatCode>0.0;;</c:formatCode>
                <c:ptCount val="3"/>
                <c:pt idx="0">
                  <c:v>5.8286894614343288</c:v>
                </c:pt>
                <c:pt idx="1">
                  <c:v>0</c:v>
                </c:pt>
                <c:pt idx="2">
                  <c:v>5.7430681580493541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University Hospital Of Hartlepool (-)</c:v>
                </c:pt>
                <c:pt idx="2">
                  <c:v>University Hospital Of North Tees (237)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University Hospital Of Hartlepool (-)</c:v>
                </c:pt>
                <c:pt idx="2">
                  <c:v>University Hospital Of North Tees (237)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(247)</c:v>
                </c:pt>
                <c:pt idx="1">
                  <c:v>University Hospital Of Hartlepool (-)</c:v>
                </c:pt>
                <c:pt idx="2">
                  <c:v>University Hospital Of North Tees (237)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4.1713105385656712</c:v>
                </c:pt>
                <c:pt idx="1">
                  <c:v>0</c:v>
                </c:pt>
                <c:pt idx="2">
                  <c:v>4.2569318419506459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University Hospital Of Hartlepool (-)</c:v>
                </c:pt>
                <c:pt idx="2">
                  <c:v>University Hospital Of North Tees (108)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University Hospital Of Hartlepool (-)</c:v>
                </c:pt>
                <c:pt idx="2">
                  <c:v>University Hospital Of North Tees (108)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University Hospital Of Hartlepool (-)</c:v>
                </c:pt>
                <c:pt idx="2">
                  <c:v>University Hospital Of North Tees (108)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University Hospital Of Hartlepool (-)</c:v>
                </c:pt>
                <c:pt idx="2">
                  <c:v>University Hospital Of North Tees (108)</c:v>
                </c:pt>
              </c:strCache>
            </c:strRef>
          </c:cat>
          <c:val>
            <c:numRef>
              <c:f>Sheet1!$G$2:$G$4</c:f>
              <c:numCache>
                <c:formatCode>0.0;;</c:formatCode>
                <c:ptCount val="3"/>
                <c:pt idx="0">
                  <c:v>8.371227063480319</c:v>
                </c:pt>
                <c:pt idx="1">
                  <c:v>0</c:v>
                </c:pt>
                <c:pt idx="2">
                  <c:v>8.0601554247380243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University Hospital Of Hartlepool (-)</c:v>
                </c:pt>
                <c:pt idx="2">
                  <c:v>University Hospital Of North Tees (108)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University Hospital Of Hartlepool (-)</c:v>
                </c:pt>
                <c:pt idx="2">
                  <c:v>University Hospital Of North Tees (108)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University Hospital Of Hartlepool (-)</c:v>
                </c:pt>
                <c:pt idx="2">
                  <c:v>University Hospital Of North Tees (108)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1.628772936519681</c:v>
                </c:pt>
                <c:pt idx="1">
                  <c:v>0</c:v>
                </c:pt>
                <c:pt idx="2">
                  <c:v>1.9398445752619757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Sheet1!$G$2:$G$4</c:f>
              <c:numCache>
                <c:formatCode>0.0;;</c:formatCode>
                <c:ptCount val="3"/>
                <c:pt idx="0">
                  <c:v>6.9325413545038694</c:v>
                </c:pt>
                <c:pt idx="1">
                  <c:v>0</c:v>
                </c:pt>
                <c:pt idx="2">
                  <c:v>6.7383324461064174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(371)</c:v>
                </c:pt>
                <c:pt idx="1">
                  <c:v>University Hospital Of Hartlepool (-)</c:v>
                </c:pt>
                <c:pt idx="2">
                  <c:v>University Hospital Of North Tees (351)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3.0674586454961306</c:v>
                </c:pt>
                <c:pt idx="1">
                  <c:v>0</c:v>
                </c:pt>
                <c:pt idx="2">
                  <c:v>3.2616675538935826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University Hospital Of Hartlepool (-)</c:v>
                </c:pt>
                <c:pt idx="2">
                  <c:v>University Hospital Of North Tees (323)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University Hospital Of Hartlepool (-)</c:v>
                </c:pt>
                <c:pt idx="2">
                  <c:v>University Hospital Of North Tees (323)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University Hospital Of Hartlepool (-)</c:v>
                </c:pt>
                <c:pt idx="2">
                  <c:v>University Hospital Of North Tees (323)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University Hospital Of Hartlepool (-)</c:v>
                </c:pt>
                <c:pt idx="2">
                  <c:v>University Hospital Of North Tees (323)</c:v>
                </c:pt>
              </c:strCache>
            </c:strRef>
          </c:cat>
          <c:val>
            <c:numRef>
              <c:f>Sheet1!$G$2:$G$4</c:f>
              <c:numCache>
                <c:formatCode>0.0;;</c:formatCode>
                <c:ptCount val="3"/>
                <c:pt idx="0">
                  <c:v>8.2763114523434762</c:v>
                </c:pt>
                <c:pt idx="1">
                  <c:v>0</c:v>
                </c:pt>
                <c:pt idx="2">
                  <c:v>8.1714412147227833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University Hospital Of Hartlepool (-)</c:v>
                </c:pt>
                <c:pt idx="2">
                  <c:v>University Hospital Of North Tees (323)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University Hospital Of Hartlepool (-)</c:v>
                </c:pt>
                <c:pt idx="2">
                  <c:v>University Hospital Of North Tees (323)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(343)</c:v>
                </c:pt>
                <c:pt idx="1">
                  <c:v>University Hospital Of Hartlepool (-)</c:v>
                </c:pt>
                <c:pt idx="2">
                  <c:v>University Hospital Of North Tees (323)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1.7236885476565238</c:v>
                </c:pt>
                <c:pt idx="1">
                  <c:v>0</c:v>
                </c:pt>
                <c:pt idx="2">
                  <c:v>1.8285587852772167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University Hospital Of Hartlepool (-)</c:v>
                </c:pt>
                <c:pt idx="2">
                  <c:v>University Hospital Of North Tees (256)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University Hospital Of Hartlepool (-)</c:v>
                </c:pt>
                <c:pt idx="2">
                  <c:v>University Hospital Of North Tees (256)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University Hospital Of Hartlepool (-)</c:v>
                </c:pt>
                <c:pt idx="2">
                  <c:v>University Hospital Of North Tees (256)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University Hospital Of Hartlepool (-)</c:v>
                </c:pt>
                <c:pt idx="2">
                  <c:v>University Hospital Of North Tees (256)</c:v>
                </c:pt>
              </c:strCache>
            </c:strRef>
          </c:cat>
          <c:val>
            <c:numRef>
              <c:f>Sheet1!$G$2:$G$4</c:f>
              <c:numCache>
                <c:formatCode>0.0;;</c:formatCode>
                <c:ptCount val="3"/>
                <c:pt idx="0">
                  <c:v>8.9754065681292552</c:v>
                </c:pt>
                <c:pt idx="1">
                  <c:v>0</c:v>
                </c:pt>
                <c:pt idx="2">
                  <c:v>8.9282176486720974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University Hospital Of Hartlepool (-)</c:v>
                </c:pt>
                <c:pt idx="2">
                  <c:v>University Hospital Of North Tees (256)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University Hospital Of Hartlepool (-)</c:v>
                </c:pt>
                <c:pt idx="2">
                  <c:v>University Hospital Of North Tees (256)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University Hospital Of Hartlepool (-)</c:v>
                </c:pt>
                <c:pt idx="2">
                  <c:v>University Hospital Of North Tees (256)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1.0245934318707448</c:v>
                </c:pt>
                <c:pt idx="1">
                  <c:v>0</c:v>
                </c:pt>
                <c:pt idx="2">
                  <c:v>1.0717823513279026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Of Hartlepool (-)</c:v>
                </c:pt>
                <c:pt idx="2">
                  <c:v>University Hospital Of North Tees (192)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Of Hartlepool (-)</c:v>
                </c:pt>
                <c:pt idx="2">
                  <c:v>University Hospital Of North Tees (192)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Of Hartlepool (-)</c:v>
                </c:pt>
                <c:pt idx="2">
                  <c:v>University Hospital Of North Tees (192)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Of Hartlepool (-)</c:v>
                </c:pt>
                <c:pt idx="2">
                  <c:v>University Hospital Of North Tees (192)</c:v>
                </c:pt>
              </c:strCache>
            </c:strRef>
          </c:cat>
          <c:val>
            <c:numRef>
              <c:f>Sheet1!$G$2:$G$4</c:f>
              <c:numCache>
                <c:formatCode>0.0;;</c:formatCode>
                <c:ptCount val="3"/>
                <c:pt idx="0">
                  <c:v>6.454350317203442</c:v>
                </c:pt>
                <c:pt idx="1">
                  <c:v>0</c:v>
                </c:pt>
                <c:pt idx="2">
                  <c:v>6.3272729051641088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Of Hartlepool (-)</c:v>
                </c:pt>
                <c:pt idx="2">
                  <c:v>University Hospital Of North Tees (192)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Of Hartlepool (-)</c:v>
                </c:pt>
                <c:pt idx="2">
                  <c:v>University Hospital Of North Tees (192)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(205)</c:v>
                </c:pt>
                <c:pt idx="1">
                  <c:v>University Hospital Of Hartlepool (-)</c:v>
                </c:pt>
                <c:pt idx="2">
                  <c:v>University Hospital Of North Tees (192)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3.545649682796558</c:v>
                </c:pt>
                <c:pt idx="1">
                  <c:v>0</c:v>
                </c:pt>
                <c:pt idx="2">
                  <c:v>3.6727270948358912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Of Hartlepool (-)</c:v>
                </c:pt>
                <c:pt idx="2">
                  <c:v>University Hospital Of North Tees (262)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Of Hartlepool (-)</c:v>
                </c:pt>
                <c:pt idx="2">
                  <c:v>University Hospital Of North Tees (262)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Of Hartlepool (-)</c:v>
                </c:pt>
                <c:pt idx="2">
                  <c:v>University Hospital Of North Tees (262)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Of Hartlepool (-)</c:v>
                </c:pt>
                <c:pt idx="2">
                  <c:v>University Hospital Of North Tees (262)</c:v>
                </c:pt>
              </c:strCache>
            </c:strRef>
          </c:cat>
          <c:val>
            <c:numRef>
              <c:f>Sheet1!$G$2:$G$4</c:f>
              <c:numCache>
                <c:formatCode>0.0;;</c:formatCode>
                <c:ptCount val="3"/>
                <c:pt idx="0">
                  <c:v>4.631835199444498</c:v>
                </c:pt>
                <c:pt idx="1">
                  <c:v>0</c:v>
                </c:pt>
                <c:pt idx="2">
                  <c:v>4.4627848185952637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Of Hartlepool (-)</c:v>
                </c:pt>
                <c:pt idx="2">
                  <c:v>University Hospital Of North Tees (262)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Of Hartlepool (-)</c:v>
                </c:pt>
                <c:pt idx="2">
                  <c:v>University Hospital Of North Tees (262)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(280)</c:v>
                </c:pt>
                <c:pt idx="1">
                  <c:v>University Hospital Of Hartlepool (-)</c:v>
                </c:pt>
                <c:pt idx="2">
                  <c:v>University Hospital Of North Tees (262)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5.368164800555502</c:v>
                </c:pt>
                <c:pt idx="1">
                  <c:v>0</c:v>
                </c:pt>
                <c:pt idx="2">
                  <c:v>5.5372151814047363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University Hospital Of Hartlepool (-)</c:v>
                </c:pt>
                <c:pt idx="2">
                  <c:v>University Hospital Of North Tees (305)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University Hospital Of Hartlepool (-)</c:v>
                </c:pt>
                <c:pt idx="2">
                  <c:v>University Hospital Of North Tees (305)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University Hospital Of Hartlepool (-)</c:v>
                </c:pt>
                <c:pt idx="2">
                  <c:v>University Hospital Of North Tees (305)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University Hospital Of Hartlepool (-)</c:v>
                </c:pt>
                <c:pt idx="2">
                  <c:v>University Hospital Of North Tees (305)</c:v>
                </c:pt>
              </c:strCache>
            </c:strRef>
          </c:cat>
          <c:val>
            <c:numRef>
              <c:f>Sheet1!$G$2:$G$4</c:f>
              <c:numCache>
                <c:formatCode>0.0;;</c:formatCode>
                <c:ptCount val="3"/>
                <c:pt idx="0">
                  <c:v>6.624026610801387</c:v>
                </c:pt>
                <c:pt idx="1">
                  <c:v>0</c:v>
                </c:pt>
                <c:pt idx="2">
                  <c:v>6.4474215654596252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University Hospital Of Hartlepool (-)</c:v>
                </c:pt>
                <c:pt idx="2">
                  <c:v>University Hospital Of North Tees (305)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University Hospital Of Hartlepool (-)</c:v>
                </c:pt>
                <c:pt idx="2">
                  <c:v>University Hospital Of North Tees (305)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(323)</c:v>
                </c:pt>
                <c:pt idx="1">
                  <c:v>University Hospital Of Hartlepool (-)</c:v>
                </c:pt>
                <c:pt idx="2">
                  <c:v>University Hospital Of North Tees (305)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3.375973389198613</c:v>
                </c:pt>
                <c:pt idx="1">
                  <c:v>0</c:v>
                </c:pt>
                <c:pt idx="2">
                  <c:v>3.5525784345403748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University Hospital Of Hartlepool (-)</c:v>
                </c:pt>
                <c:pt idx="2">
                  <c:v>University Hospital Of North Tees (318)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University Hospital Of Hartlepool (-)</c:v>
                </c:pt>
                <c:pt idx="2">
                  <c:v>University Hospital Of North Tees (318)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University Hospital Of Hartlepool (-)</c:v>
                </c:pt>
                <c:pt idx="2">
                  <c:v>University Hospital Of North Tees (318)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University Hospital Of Hartlepool (-)</c:v>
                </c:pt>
                <c:pt idx="2">
                  <c:v>University Hospital Of North Tees (318)</c:v>
                </c:pt>
              </c:strCache>
            </c:strRef>
          </c:cat>
          <c:val>
            <c:numRef>
              <c:f>Sheet1!$G$2:$G$4</c:f>
              <c:numCache>
                <c:formatCode>0.0;;</c:formatCode>
                <c:ptCount val="3"/>
                <c:pt idx="0">
                  <c:v>8.2559109470927829</c:v>
                </c:pt>
                <c:pt idx="1">
                  <c:v>0</c:v>
                </c:pt>
                <c:pt idx="2">
                  <c:v>8.1410046395991209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University Hospital Of Hartlepool (-)</c:v>
                </c:pt>
                <c:pt idx="2">
                  <c:v>University Hospital Of North Tees (318)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University Hospital Of Hartlepool (-)</c:v>
                </c:pt>
                <c:pt idx="2">
                  <c:v>University Hospital Of North Tees (318)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(337)</c:v>
                </c:pt>
                <c:pt idx="1">
                  <c:v>University Hospital Of Hartlepool (-)</c:v>
                </c:pt>
                <c:pt idx="2">
                  <c:v>University Hospital Of North Tees (318)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1.7440890529072171</c:v>
                </c:pt>
                <c:pt idx="1">
                  <c:v>0</c:v>
                </c:pt>
                <c:pt idx="2">
                  <c:v>1.8589953604008791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University Hospital Of Hartlepool (-)</c:v>
                </c:pt>
                <c:pt idx="2">
                  <c:v>University Hospital Of North Tees (146)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University Hospital Of Hartlepool (-)</c:v>
                </c:pt>
                <c:pt idx="2">
                  <c:v>University Hospital Of North Tees (146)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University Hospital Of Hartlepool (-)</c:v>
                </c:pt>
                <c:pt idx="2">
                  <c:v>University Hospital Of North Tees (146)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University Hospital Of Hartlepool (-)</c:v>
                </c:pt>
                <c:pt idx="2">
                  <c:v>University Hospital Of North Tees (146)</c:v>
                </c:pt>
              </c:strCache>
            </c:strRef>
          </c:cat>
          <c:val>
            <c:numRef>
              <c:f>Sheet1!$G$2:$G$4</c:f>
              <c:numCache>
                <c:formatCode>0.0;;</c:formatCode>
                <c:ptCount val="3"/>
                <c:pt idx="0">
                  <c:v>7.9142218475954422</c:v>
                </c:pt>
                <c:pt idx="1">
                  <c:v>0</c:v>
                </c:pt>
                <c:pt idx="2">
                  <c:v>7.6269821869646304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University Hospital Of Hartlepool (-)</c:v>
                </c:pt>
                <c:pt idx="2">
                  <c:v>University Hospital Of North Tees (146)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University Hospital Of Hartlepool (-)</c:v>
                </c:pt>
                <c:pt idx="2">
                  <c:v>University Hospital Of North Tees (146)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University Hospital Of Hartlepool (-)</c:v>
                </c:pt>
                <c:pt idx="2">
                  <c:v>University Hospital Of North Tees (146)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2.0857781524045578</c:v>
                </c:pt>
                <c:pt idx="1">
                  <c:v>0</c:v>
                </c:pt>
                <c:pt idx="2">
                  <c:v>2.3730178130353696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(199)</c:v>
                </c:pt>
                <c:pt idx="1">
                  <c:v>University Hospital Of Hartlepool (-)</c:v>
                </c:pt>
                <c:pt idx="2">
                  <c:v>University Hospital Of North Tees (183)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(199)</c:v>
                </c:pt>
                <c:pt idx="1">
                  <c:v>University Hospital Of Hartlepool (-)</c:v>
                </c:pt>
                <c:pt idx="2">
                  <c:v>University Hospital Of North Tees (183)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(199)</c:v>
                </c:pt>
                <c:pt idx="1">
                  <c:v>University Hospital Of Hartlepool (-)</c:v>
                </c:pt>
                <c:pt idx="2">
                  <c:v>University Hospital Of North Tees (183)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(199)</c:v>
                </c:pt>
                <c:pt idx="1">
                  <c:v>University Hospital Of Hartlepool (-)</c:v>
                </c:pt>
                <c:pt idx="2">
                  <c:v>University Hospital Of North Tees (183)</c:v>
                </c:pt>
              </c:strCache>
            </c:strRef>
          </c:cat>
          <c:val>
            <c:numRef>
              <c:f>Sheet1!$G$2:$G$4</c:f>
              <c:numCache>
                <c:formatCode>0.0;;</c:formatCode>
                <c:ptCount val="3"/>
                <c:pt idx="0">
                  <c:v>6.929351509416108</c:v>
                </c:pt>
                <c:pt idx="1">
                  <c:v>0</c:v>
                </c:pt>
                <c:pt idx="2">
                  <c:v>6.637839269584493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(199)</c:v>
                </c:pt>
                <c:pt idx="1">
                  <c:v>University Hospital Of Hartlepool (-)</c:v>
                </c:pt>
                <c:pt idx="2">
                  <c:v>University Hospital Of North Tees (183)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(199)</c:v>
                </c:pt>
                <c:pt idx="1">
                  <c:v>University Hospital Of Hartlepool (-)</c:v>
                </c:pt>
                <c:pt idx="2">
                  <c:v>University Hospital Of North Tees (183)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(199)</c:v>
                </c:pt>
                <c:pt idx="1">
                  <c:v>University Hospital Of Hartlepool (-)</c:v>
                </c:pt>
                <c:pt idx="2">
                  <c:v>University Hospital Of North Tees (183)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3.070648490583892</c:v>
                </c:pt>
                <c:pt idx="1">
                  <c:v>0</c:v>
                </c:pt>
                <c:pt idx="2">
                  <c:v>3.362160730415507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Sheet1!$G$2:$G$4</c:f>
              <c:numCache>
                <c:formatCode>0.0;;</c:formatCode>
                <c:ptCount val="3"/>
                <c:pt idx="0">
                  <c:v>9.0921333380539071</c:v>
                </c:pt>
                <c:pt idx="1">
                  <c:v>0</c:v>
                </c:pt>
                <c:pt idx="2">
                  <c:v>9.0353423476023647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University Hospital Of Hartlepool (-)</c:v>
                </c:pt>
                <c:pt idx="2">
                  <c:v>University Hospital Of North Tees (355)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0.90786666194609289</c:v>
                </c:pt>
                <c:pt idx="1">
                  <c:v>0</c:v>
                </c:pt>
                <c:pt idx="2">
                  <c:v>0.96465765239763535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(348)</c:v>
                </c:pt>
              </c:strCache>
            </c:strRef>
          </c:cat>
          <c:val>
            <c:numRef>
              <c:f>Sheet1!$G$2:$G$4</c:f>
              <c:numCache>
                <c:formatCode>0.0;;</c:formatCode>
                <c:ptCount val="3"/>
                <c:pt idx="0">
                  <c:v>9.2087833055475521</c:v>
                </c:pt>
                <c:pt idx="1">
                  <c:v>0</c:v>
                </c:pt>
                <c:pt idx="2">
                  <c:v>9.1694749165186167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(367)</c:v>
                </c:pt>
                <c:pt idx="1">
                  <c:v>University Hospital Of Hartlepool (-)</c:v>
                </c:pt>
                <c:pt idx="2">
                  <c:v>University Hospital Of North Tees (348)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0.79121669445244791</c:v>
                </c:pt>
                <c:pt idx="1">
                  <c:v>0</c:v>
                </c:pt>
                <c:pt idx="2">
                  <c:v>0.83052508348138332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University Hospital Of Hartlepool (-)</c:v>
                </c:pt>
                <c:pt idx="2">
                  <c:v>University Hospital Of North Tees (353)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University Hospital Of Hartlepool (-)</c:v>
                </c:pt>
                <c:pt idx="2">
                  <c:v>University Hospital Of North Tees (353)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University Hospital Of Hartlepool (-)</c:v>
                </c:pt>
                <c:pt idx="2">
                  <c:v>University Hospital Of North Tees (353)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University Hospital Of Hartlepool (-)</c:v>
                </c:pt>
                <c:pt idx="2">
                  <c:v>University Hospital Of North Tees (353)</c:v>
                </c:pt>
              </c:strCache>
            </c:strRef>
          </c:cat>
          <c:val>
            <c:numRef>
              <c:f>Sheet1!$G$2:$G$4</c:f>
              <c:numCache>
                <c:formatCode>0.0;;</c:formatCode>
                <c:ptCount val="3"/>
                <c:pt idx="0">
                  <c:v>8.278331842350493</c:v>
                </c:pt>
                <c:pt idx="1">
                  <c:v>0</c:v>
                </c:pt>
                <c:pt idx="2">
                  <c:v>8.1829316305348794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University Hospital Of Hartlepool (-)</c:v>
                </c:pt>
                <c:pt idx="2">
                  <c:v>University Hospital Of North Tees (353)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University Hospital Of Hartlepool (-)</c:v>
                </c:pt>
                <c:pt idx="2">
                  <c:v>University Hospital Of North Tees (353)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University Hospital Of Hartlepool (-)</c:v>
                </c:pt>
                <c:pt idx="2">
                  <c:v>University Hospital Of North Tees (353)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1.721668157649507</c:v>
                </c:pt>
                <c:pt idx="1">
                  <c:v>0</c:v>
                </c:pt>
                <c:pt idx="2">
                  <c:v>1.8170683694651206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7.1964803234413361</c:v>
                </c:pt>
                <c:pt idx="1">
                  <c:v>6.6898252737009507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8.2281164599332133</c:v>
                </c:pt>
                <c:pt idx="1">
                  <c:v>7.7653816504994646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7.4438311456633972</c:v>
                </c:pt>
                <c:pt idx="1">
                  <c:v>7.2695493913032943</c:v>
                </c:pt>
                <c:pt idx="2">
                  <c:v>6.5185866124130696</c:v>
                </c:pt>
                <c:pt idx="3">
                  <c:v>6.7760446496715092</c:v>
                </c:pt>
                <c:pt idx="4">
                  <c:v>6.6613891135046623</c:v>
                </c:pt>
                <c:pt idx="5">
                  <c:v>6.5478572454855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6.1364195242030082</c:v>
                </c:pt>
                <c:pt idx="1">
                  <c:v>6.6973903162004609</c:v>
                </c:pt>
                <c:pt idx="2">
                  <c:v>6.8121894766387614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8.0747539971358346</c:v>
                </c:pt>
                <c:pt idx="1">
                  <c:v>8.6700239083547093</c:v>
                </c:pt>
                <c:pt idx="2">
                  <c:v>8.510889448890028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8.4461762924031785</c:v>
                </c:pt>
                <c:pt idx="1">
                  <c:v>8.5247452126899752</c:v>
                </c:pt>
                <c:pt idx="2">
                  <c:v>8.5796931384266841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8.9374150791742792</c:v>
                </c:pt>
                <c:pt idx="1">
                  <c:v>9.0469165929206117</c:v>
                </c:pt>
                <c:pt idx="2">
                  <c:v>9.0977809003224905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3.3823053075481111</c:v>
                </c:pt>
                <c:pt idx="1">
                  <c:v>3.6397346828406021</c:v>
                </c:pt>
                <c:pt idx="2">
                  <c:v>4.0968003394449246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8.9621788638962947</c:v>
                </c:pt>
                <c:pt idx="1">
                  <c:v>8.9476359080169683</c:v>
                </c:pt>
                <c:pt idx="2">
                  <c:v>8.6798537371934739</c:v>
                </c:pt>
                <c:pt idx="3">
                  <c:v>8.6300190604495679</c:v>
                </c:pt>
                <c:pt idx="4">
                  <c:v>8.8513973438853686</c:v>
                </c:pt>
                <c:pt idx="5">
                  <c:v>8.8992477778866252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8.2394659688479628</c:v>
                </c:pt>
                <c:pt idx="1">
                  <c:v>8.3527781362619589</c:v>
                </c:pt>
                <c:pt idx="2">
                  <c:v>8.0581334133709142</c:v>
                </c:pt>
                <c:pt idx="3">
                  <c:v>8.0722254773589004</c:v>
                </c:pt>
                <c:pt idx="4">
                  <c:v>8.1701722275695392</c:v>
                </c:pt>
                <c:pt idx="5">
                  <c:v>8.689208598683102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8.3934925338823785</c:v>
                </c:pt>
                <c:pt idx="1">
                  <c:v>8.7437370610907692</c:v>
                </c:pt>
                <c:pt idx="2">
                  <c:v>8.0998838354314859</c:v>
                </c:pt>
                <c:pt idx="3">
                  <c:v>8.0414396158394741</c:v>
                </c:pt>
                <c:pt idx="4">
                  <c:v>7.9272603051320729</c:v>
                </c:pt>
                <c:pt idx="5">
                  <c:v>8.7697825186223355</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7.5065386797683598</c:v>
                </c:pt>
                <c:pt idx="1">
                  <c:v>8.2154082130969108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5.8608147808194868</c:v>
                </c:pt>
                <c:pt idx="1">
                  <c:v>6.0073162598644663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9.3370980302845723</c:v>
                </c:pt>
                <c:pt idx="1">
                  <c:v>9.4092156811141923</c:v>
                </c:pt>
                <c:pt idx="2">
                  <c:v>9.3668348285792238</c:v>
                </c:pt>
                <c:pt idx="3">
                  <c:v>9.4498895386005177</c:v>
                </c:pt>
                <c:pt idx="4">
                  <c:v>9.4417986074571445</c:v>
                </c:pt>
                <c:pt idx="5">
                  <c:v>9.2930430438933644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8.7476549900090621</c:v>
                </c:pt>
                <c:pt idx="1">
                  <c:v>8.7790504940330791</c:v>
                </c:pt>
                <c:pt idx="2">
                  <c:v>8.4476350677104985</c:v>
                </c:pt>
                <c:pt idx="3">
                  <c:v>8.6813607110853326</c:v>
                </c:pt>
                <c:pt idx="4">
                  <c:v>8.5365661184349886</c:v>
                </c:pt>
                <c:pt idx="5">
                  <c:v>8.7640500613488026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9.3205591718164484</c:v>
                </c:pt>
                <c:pt idx="1">
                  <c:v>9.1673259098831039</c:v>
                </c:pt>
                <c:pt idx="2">
                  <c:v>9.0590618972501868</c:v>
                </c:pt>
                <c:pt idx="3">
                  <c:v>9.1177463999937984</c:v>
                </c:pt>
                <c:pt idx="4">
                  <c:v>8.9854340177817722</c:v>
                </c:pt>
                <c:pt idx="5">
                  <c:v>9.1818877431387609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8.6641619684603288</c:v>
                </c:pt>
                <c:pt idx="1">
                  <c:v>8.7078974696422122</c:v>
                </c:pt>
                <c:pt idx="2">
                  <c:v>8.4556760407021052</c:v>
                </c:pt>
                <c:pt idx="3">
                  <c:v>8.7648800508395794</c:v>
                </c:pt>
                <c:pt idx="4">
                  <c:v>8.8710411986563287</c:v>
                </c:pt>
                <c:pt idx="5">
                  <c:v>8.8861325363916439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8.894902434518162</c:v>
                </c:pt>
                <c:pt idx="1">
                  <c:v>8.8729293354245335</c:v>
                </c:pt>
                <c:pt idx="2">
                  <c:v>8.7122096583096109</c:v>
                </c:pt>
                <c:pt idx="3">
                  <c:v>8.5684778163404136</c:v>
                </c:pt>
                <c:pt idx="4">
                  <c:v>8.6025177591679629</c:v>
                </c:pt>
                <c:pt idx="5">
                  <c:v>8.7204476387212093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9.1805513707184936</c:v>
                </c:pt>
                <c:pt idx="1">
                  <c:v>9.1834785830494443</c:v>
                </c:pt>
                <c:pt idx="2">
                  <c:v>9.1153071457928494</c:v>
                </c:pt>
                <c:pt idx="3">
                  <c:v>8.8427709359585691</c:v>
                </c:pt>
                <c:pt idx="4">
                  <c:v>8.8792708484108829</c:v>
                </c:pt>
                <c:pt idx="5">
                  <c:v>9.0332017608556061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8.7184282077182864</c:v>
                </c:pt>
                <c:pt idx="1">
                  <c:v>8.820594579627608</c:v>
                </c:pt>
                <c:pt idx="2">
                  <c:v>8.4942976484266151</c:v>
                </c:pt>
                <c:pt idx="3">
                  <c:v>8.5236111532534409</c:v>
                </c:pt>
                <c:pt idx="4">
                  <c:v>8.8134679027730805</c:v>
                </c:pt>
                <c:pt idx="5">
                  <c:v>8.7158822589224414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7.4442992314092624</c:v>
                </c:pt>
                <c:pt idx="1">
                  <c:v>7.458583793861183</c:v>
                </c:pt>
                <c:pt idx="2">
                  <c:v>6.9338104596124266</c:v>
                </c:pt>
                <c:pt idx="3">
                  <c:v>6.9842179122365664</c:v>
                </c:pt>
                <c:pt idx="4">
                  <c:v>6.8256553532239739</c:v>
                </c:pt>
                <c:pt idx="5">
                  <c:v>7.390045382332441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8.336832721701942</c:v>
                </c:pt>
                <c:pt idx="1">
                  <c:v>8.2868476330334779</c:v>
                </c:pt>
                <c:pt idx="2">
                  <c:v>7.5578995989510727</c:v>
                </c:pt>
                <c:pt idx="3">
                  <c:v>7.5129923877917379</c:v>
                </c:pt>
                <c:pt idx="4">
                  <c:v>7.7176655108459267</c:v>
                </c:pt>
                <c:pt idx="5">
                  <c:v>8.0134954738863016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7.3625346091439292</c:v>
                </c:pt>
                <c:pt idx="1">
                  <c:v>7.2359665169596283</c:v>
                </c:pt>
                <c:pt idx="2">
                  <c:v>7.1179911806667482</c:v>
                </c:pt>
                <c:pt idx="3">
                  <c:v>7.0424774926877562</c:v>
                </c:pt>
                <c:pt idx="4">
                  <c:v>7.0934552700756388</c:v>
                </c:pt>
                <c:pt idx="5">
                  <c:v>7.3174059466492096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8.9419625146300348</c:v>
                </c:pt>
                <c:pt idx="1">
                  <c:v>9.0165053509033193</c:v>
                </c:pt>
                <c:pt idx="2">
                  <c:v>8.7644211186716205</c:v>
                </c:pt>
                <c:pt idx="3">
                  <c:v>8.9656247742421424</c:v>
                </c:pt>
                <c:pt idx="4">
                  <c:v>8.7650806649477762</c:v>
                </c:pt>
                <c:pt idx="5">
                  <c:v>8.9278610533687051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7.8176911798989197</c:v>
                </c:pt>
                <c:pt idx="1">
                  <c:v>7.9745301157891744</c:v>
                </c:pt>
                <c:pt idx="2">
                  <c:v>7.6633301058251284</c:v>
                </c:pt>
                <c:pt idx="3">
                  <c:v>7.5619328010763054</c:v>
                </c:pt>
                <c:pt idx="4">
                  <c:v>7.53825599618746</c:v>
                </c:pt>
                <c:pt idx="5">
                  <c:v>7.8780075216400904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9.5954030558927439</c:v>
                </c:pt>
                <c:pt idx="1">
                  <c:v>9.5077510923121284</c:v>
                </c:pt>
                <c:pt idx="2">
                  <c:v>9.4770693798699153</c:v>
                </c:pt>
                <c:pt idx="3">
                  <c:v>9.4998912826507507</c:v>
                </c:pt>
                <c:pt idx="4">
                  <c:v>9.3980975288155069</c:v>
                </c:pt>
                <c:pt idx="5">
                  <c:v>9.6033613975100049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8.7245967697076701</c:v>
                </c:pt>
                <c:pt idx="1">
                  <c:v>8.8644861249879856</c:v>
                </c:pt>
                <c:pt idx="2">
                  <c:v>8.8034042581294827</c:v>
                </c:pt>
                <c:pt idx="3">
                  <c:v>8.7025516683446966</c:v>
                </c:pt>
                <c:pt idx="4">
                  <c:v>8.7705836578185838</c:v>
                </c:pt>
                <c:pt idx="5">
                  <c:v>9.0174192161448694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8.2658819012977336</c:v>
                </c:pt>
                <c:pt idx="1">
                  <c:v>8.3272009111315164</c:v>
                </c:pt>
                <c:pt idx="2">
                  <c:v>7.9148350142916568</c:v>
                </c:pt>
                <c:pt idx="3">
                  <c:v>7.7982389553954583</c:v>
                </c:pt>
                <c:pt idx="4">
                  <c:v>7.9083671187659919</c:v>
                </c:pt>
                <c:pt idx="5">
                  <c:v>8.3691662372328235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6.4153430225359074</c:v>
                </c:pt>
                <c:pt idx="1">
                  <c:v>6.3090674591321543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7.3579393056889808</c:v>
                </c:pt>
                <c:pt idx="1">
                  <c:v>7.554770946819735</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7.5818358691699173</c:v>
                </c:pt>
                <c:pt idx="1">
                  <c:v>7.1261703463036801</c:v>
                </c:pt>
                <c:pt idx="2">
                  <c:v>6.9843777939035387</c:v>
                </c:pt>
                <c:pt idx="3">
                  <c:v>6.7129045241916998</c:v>
                </c:pt>
                <c:pt idx="4">
                  <c:v>6.6983946023169452</c:v>
                </c:pt>
                <c:pt idx="5">
                  <c:v>7.1327811692162362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8.8577201507217609</c:v>
                </c:pt>
                <c:pt idx="1">
                  <c:v>8.513861812188825</c:v>
                </c:pt>
                <c:pt idx="2">
                  <c:v>8.7313872506587185</c:v>
                </c:pt>
                <c:pt idx="3">
                  <c:v>7.8362924902796669</c:v>
                </c:pt>
                <c:pt idx="4">
                  <c:v>8.14789382329948</c:v>
                </c:pt>
                <c:pt idx="5">
                  <c:v>8.371227063480319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7.6195971121624924</c:v>
                </c:pt>
                <c:pt idx="1">
                  <c:v>7.17103590452058</c:v>
                </c:pt>
                <c:pt idx="2">
                  <c:v>7.1588007428328737</c:v>
                </c:pt>
                <c:pt idx="3">
                  <c:v>6.8537512453366949</c:v>
                </c:pt>
                <c:pt idx="4">
                  <c:v>6.8909574370518829</c:v>
                </c:pt>
                <c:pt idx="5">
                  <c:v>6.9325413545038694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7.4214377383601562</c:v>
                </c:pt>
                <c:pt idx="1">
                  <c:v>8.0013723228080558</c:v>
                </c:pt>
                <c:pt idx="2">
                  <c:v>7.9804248905771296</c:v>
                </c:pt>
                <c:pt idx="3">
                  <c:v>7.2758817590080822</c:v>
                </c:pt>
                <c:pt idx="4">
                  <c:v>7.437572424876703</c:v>
                </c:pt>
                <c:pt idx="5">
                  <c:v>8.2763114523434762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8.9800580260556639</c:v>
                </c:pt>
                <c:pt idx="1">
                  <c:v>9.0019784311934394</c:v>
                </c:pt>
                <c:pt idx="2">
                  <c:v>8.9581659393070137</c:v>
                </c:pt>
                <c:pt idx="3">
                  <c:v>9.1154771735073403</c:v>
                </c:pt>
                <c:pt idx="4">
                  <c:v>8.9754065681292552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4.6621052473467914</c:v>
                </c:pt>
                <c:pt idx="1">
                  <c:v>4.1408583625729021</c:v>
                </c:pt>
                <c:pt idx="2">
                  <c:v>4.4589741871507496</c:v>
                </c:pt>
                <c:pt idx="3">
                  <c:v>4.1023536426169409</c:v>
                </c:pt>
                <c:pt idx="4">
                  <c:v>4.1303831877559434</c:v>
                </c:pt>
                <c:pt idx="5">
                  <c:v>4.631835199444498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6.7092064094572814</c:v>
                </c:pt>
                <c:pt idx="1">
                  <c:v>7.0015461787027107</c:v>
                </c:pt>
                <c:pt idx="2">
                  <c:v>6.9842584446022151</c:v>
                </c:pt>
                <c:pt idx="3">
                  <c:v>6.5198287405244084</c:v>
                </c:pt>
                <c:pt idx="4">
                  <c:v>6.5588485783482824</c:v>
                </c:pt>
                <c:pt idx="5">
                  <c:v>6.624026610801387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7.946781918369382</c:v>
                </c:pt>
                <c:pt idx="1">
                  <c:v>7.9001586704324307</c:v>
                </c:pt>
                <c:pt idx="2">
                  <c:v>7.6716223155454291</c:v>
                </c:pt>
                <c:pt idx="3">
                  <c:v>7.6486345062535159</c:v>
                </c:pt>
                <c:pt idx="4">
                  <c:v>7.5381060425474802</c:v>
                </c:pt>
                <c:pt idx="5">
                  <c:v>8.2559109470927829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8.3084337524452181</c:v>
                </c:pt>
                <c:pt idx="1">
                  <c:v>8.8710237786490715</c:v>
                </c:pt>
                <c:pt idx="2">
                  <c:v>8.1689729491520868</c:v>
                </c:pt>
                <c:pt idx="3">
                  <c:v>7.9715263789010242</c:v>
                </c:pt>
                <c:pt idx="4">
                  <c:v>8.08061489510869</c:v>
                </c:pt>
                <c:pt idx="5">
                  <c:v>7.9142218475954422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6.9463763336154676</c:v>
                </c:pt>
                <c:pt idx="1">
                  <c:v>6.929351509416108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8.9633267344628162</c:v>
                </c:pt>
                <c:pt idx="1">
                  <c:v>8.9121529135760227</c:v>
                </c:pt>
                <c:pt idx="2">
                  <c:v>9.0921333380539071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9.1150692619435141</c:v>
                </c:pt>
                <c:pt idx="1">
                  <c:v>9.1593265091133418</c:v>
                </c:pt>
                <c:pt idx="2">
                  <c:v>9.1285542784604381</c:v>
                </c:pt>
                <c:pt idx="3">
                  <c:v>9.0719597946862063</c:v>
                </c:pt>
                <c:pt idx="4">
                  <c:v>8.9603058955465915</c:v>
                </c:pt>
                <c:pt idx="5">
                  <c:v>9.2087833055475521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8.1699950778795341</c:v>
                </c:pt>
                <c:pt idx="1">
                  <c:v>8.1882663085078828</c:v>
                </c:pt>
                <c:pt idx="2">
                  <c:v>8.0869734292607767</c:v>
                </c:pt>
                <c:pt idx="3">
                  <c:v>7.9474553246497726</c:v>
                </c:pt>
                <c:pt idx="4">
                  <c:v>8.066792549519235</c:v>
                </c:pt>
                <c:pt idx="5">
                  <c:v>8.278331842350493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4499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RVW | North Tees and Hartlepool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4499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RVW | North Tees and Hartlepool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RVW | North Tees and Hartlepool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 Tees and Hartlepool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22272566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41466795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380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969002173"/>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41353358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50666244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25148306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42414604"/>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73447922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94555376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88212869"/>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305780591"/>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 Tees and Hartlepool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 Tees and Hartlepool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380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lang="en-GB" sz="1250">
                <a:solidFill>
                  <a:prstClr val="black"/>
                </a:solidFill>
                <a:latin typeface="Arial"/>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Length of time on waiting list before hospital admission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1512593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112984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83841150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300884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45542546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8596139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54082251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3990359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4638078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773862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75711092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42904103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56402243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417294986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86862024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23244984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17609445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8782590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64527288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5207707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735198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584497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83390706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0721037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58678091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94831292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27069545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98254756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8278495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3273344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1111198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492268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54131141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634579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623511407"/>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418036171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67612609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5536333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701708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060935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93110307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9697897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7966885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88376439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272146750"/>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05905811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5418106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983364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503078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85016451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1620108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79076635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57860222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84269211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5128439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685352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613494096"/>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88904533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1532809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626218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4138751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697096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51725752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2636185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17460360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242031658"/>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065179954"/>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94331413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7145308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300793660"/>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4932229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582218723"/>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4580415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282771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37726238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1828580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90182530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175305089"/>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17862264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4481157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953789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69788760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7319342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83291663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58155621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77122389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4853456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35798119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45228187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54811854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7310322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8572778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45972719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4636164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32159342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991330597"/>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4560946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82809107"/>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7854296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286278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45793800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0046825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29680611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7017867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7104005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097557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14008136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1710842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355539881"/>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5104977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64169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92143073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473574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4219030897"/>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575098445"/>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2168574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6620533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3085900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302234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79552075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9143763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6193003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3078177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9518401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85294054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1204350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8030630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3240332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0484286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5792250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5843711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8571319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8234313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8193940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9503186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910793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17036650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1148885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3956777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5300977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069262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7193518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2883220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0321943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42260152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0672646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2568964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5515584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0214925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7628934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1320826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3634411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2701725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1962705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7705549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1766699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81913599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0521570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8420764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8339482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7479860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2196008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8345720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0090941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2347725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2945603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0487619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780451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50304600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49990676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12340335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7406944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1176415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7921223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2259664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23752574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610484720"/>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5040638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61577701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1207239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34821857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8045594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3461273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65439106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23532037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3546323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31765456"/>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2693100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7665637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92192770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8562172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94378143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95160596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726060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9987524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392086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536111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8200471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215608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779952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8564328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711078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124179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6829019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0462845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372789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5025957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828186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2088275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870684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294515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9413803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717451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868806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8843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0355698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2869945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875085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611130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585665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0993978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830914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605242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7257569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80640229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34684850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55385075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895248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495642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19979318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11490221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948843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536774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024572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56925012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245571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60955621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494276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99876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81091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4906461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07707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051634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054450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3075607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4054453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56777597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713851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9436971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8456234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8019115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262984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611655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61899065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16301</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 Tees and Hartlepool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2026-09-03T12:07:50Z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